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67" r:id="rId4"/>
    <p:sldId id="269" r:id="rId5"/>
    <p:sldId id="272" r:id="rId6"/>
    <p:sldId id="257" r:id="rId7"/>
    <p:sldId id="271" r:id="rId8"/>
    <p:sldId id="258" r:id="rId9"/>
    <p:sldId id="259" r:id="rId10"/>
    <p:sldId id="261" r:id="rId11"/>
    <p:sldId id="262" r:id="rId12"/>
    <p:sldId id="263" r:id="rId13"/>
    <p:sldId id="260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030"/>
    <a:srgbClr val="5E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EBEAB-0A7E-476E-9B94-36BA735743F3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8DB31-AAB4-4491-8341-19AC559214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80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8DB31-AAB4-4491-8341-19AC5592143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8DB31-AAB4-4491-8341-19AC5592143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81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8DB31-AAB4-4491-8341-19AC5592143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90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8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2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7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84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84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97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43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10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AF28-6912-4E81-9B68-13ADB959DDD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D9F7-F02A-4918-ABE5-A8B149F6E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928525" y="1371107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1999621" y="1273804"/>
            <a:ext cx="8160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Putování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Karkulkou</a:t>
            </a:r>
          </a:p>
        </p:txBody>
      </p:sp>
      <p:pic>
        <p:nvPicPr>
          <p:cNvPr id="7" name="Picture 2" descr="Little Red Riding Hood - Grimm's Fairy Tales for Kids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0" y="2715983"/>
            <a:ext cx="6040289" cy="33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112615" y="36617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 smtClean="0"/>
              <a:t>Využití senzorů na I. stupni ZŠ</a:t>
            </a:r>
          </a:p>
          <a:p>
            <a:endParaRPr lang="cs-CZ" sz="2400" dirty="0" smtClean="0"/>
          </a:p>
          <a:p>
            <a:r>
              <a:rPr lang="cs-CZ" sz="2400" dirty="0" smtClean="0"/>
              <a:t>Ing</a:t>
            </a:r>
            <a:r>
              <a:rPr lang="cs-CZ" sz="2400" dirty="0"/>
              <a:t>. Bc. Martina Čáslavová</a:t>
            </a:r>
          </a:p>
        </p:txBody>
      </p:sp>
    </p:spTree>
    <p:extLst>
      <p:ext uri="{BB962C8B-B14F-4D97-AF65-F5344CB8AC3E}">
        <p14:creationId xmlns:p14="http://schemas.microsoft.com/office/powerpoint/2010/main" val="30619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187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888971" y="1089138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4247535" y="993057"/>
            <a:ext cx="7537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Nejkratší cesta vede přes louku 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lesu, ale začíná pršet. Karkulka má kabátek z vlny, který je hned mokrý. </a:t>
            </a:r>
          </a:p>
          <a:p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má v košíčku i pláštěnku?</a:t>
            </a:r>
          </a:p>
          <a:p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nenosí ovce deštník?</a:t>
            </a:r>
          </a:p>
          <a:p>
            <a:endParaRPr lang="cs-CZ" sz="4400" dirty="0">
              <a:ln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28763" y="5310523"/>
            <a:ext cx="2735044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just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Podrobnosti souvisejícího obrázku. Drawing Of Spring Lambs Illustrations, Royalty-Free Vector Graphic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2" y="1458469"/>
            <a:ext cx="3682563" cy="38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888971" y="1089138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4670323" y="993057"/>
            <a:ext cx="71148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Vlk se bude zase vytahovat, že bude rychlejší, než Karkulka. </a:t>
            </a:r>
          </a:p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„Dobrá, dáme závod“, navrhne Karkulka.</a:t>
            </a:r>
          </a:p>
          <a:p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rychle umí chodit vlk a jak rychle Karkulka?</a:t>
            </a:r>
          </a:p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daleko bydlí babička? </a:t>
            </a:r>
          </a:p>
          <a:p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Nalezený obrázek pro VLK Kres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" y="1458469"/>
            <a:ext cx="3819821" cy="43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532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888971" y="1089138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322475" y="1089138"/>
            <a:ext cx="68924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Jejda, ale co Karkulka obleče na cestu? </a:t>
            </a:r>
          </a:p>
          <a:p>
            <a:pPr algn="ctr"/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Bude po cestě teplo nebo zima?</a:t>
            </a:r>
          </a:p>
          <a:p>
            <a:pPr algn="ctr"/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bude asi zítra?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132" y="1606513"/>
            <a:ext cx="4005416" cy="319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888971" y="1089138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5840635" y="993057"/>
            <a:ext cx="59445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už jsme skoro u domku babičky, ale vlk odpojil zvonek. Zapojí ho Karkulka správně?</a:t>
            </a:r>
          </a:p>
          <a:p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Až zazvoní zvonek, bude pohádky konec 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.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KerekMese Videók - Mesék, Rajzfilmek, Dalok Gyerekeknek (180+ videó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2" y="1565092"/>
            <a:ext cx="5365311" cy="30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888971" y="1089138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245805" y="5279923"/>
            <a:ext cx="11539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 vidíte a Karkulka je u babičky, i s vlkem. 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Little Red Riding Hood - Grimm's Fairy Tales for Kids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29" y="926173"/>
            <a:ext cx="7198133" cy="40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Projektová výuka v délce 2 vyučovací hodiny</a:t>
            </a:r>
          </a:p>
          <a:p>
            <a:r>
              <a:rPr lang="cs-CZ" dirty="0" smtClean="0"/>
              <a:t>Nejlépe první hodiny, příprava stanovišť před výukou nebo den předem </a:t>
            </a:r>
          </a:p>
          <a:p>
            <a:r>
              <a:rPr lang="cs-CZ" dirty="0" smtClean="0"/>
              <a:t>3 – 6 členné týmy dětí</a:t>
            </a:r>
          </a:p>
          <a:p>
            <a:r>
              <a:rPr lang="cs-CZ" dirty="0" smtClean="0"/>
              <a:t>5 stanovišť – košík, deštník, vlk, teplota, psaní/dramatický nácvik</a:t>
            </a:r>
          </a:p>
          <a:p>
            <a:r>
              <a:rPr lang="cs-CZ" dirty="0"/>
              <a:t>U každého stanoviště „chytrá teta/starší žáci“</a:t>
            </a:r>
          </a:p>
          <a:p>
            <a:pPr lvl="1"/>
            <a:r>
              <a:rPr lang="cs-CZ" dirty="0"/>
              <a:t>Nechat projít stanoviště a vyzkoušet na „vlastní kůži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775" y="1352551"/>
            <a:ext cx="6197830" cy="339135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191114" y="1986401"/>
            <a:ext cx="23139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Barva, písmo, </a:t>
            </a:r>
          </a:p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obrázky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flipH="1">
            <a:off x="8849339" y="2324955"/>
            <a:ext cx="3342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Krátce, </a:t>
            </a:r>
          </a:p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jasně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 flipH="1">
            <a:off x="1348094" y="4951872"/>
            <a:ext cx="2952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Známé </a:t>
            </a:r>
          </a:p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flipH="1">
            <a:off x="5572124" y="5160506"/>
            <a:ext cx="6085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Hromada pomůcek – klidně i nepotřebné,  smotané kabely, velký notebook (nejlépe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krabice a boxy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3429980" y="0"/>
            <a:ext cx="5762625" cy="1325563"/>
          </a:xfrm>
        </p:spPr>
        <p:txBody>
          <a:bodyPr/>
          <a:lstStyle/>
          <a:p>
            <a:r>
              <a:rPr lang="cs-CZ" dirty="0" smtClean="0"/>
              <a:t>Co nám ulehčí práci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179265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Připravte se na prezentaci životních zkušeností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 flipH="1">
            <a:off x="691661" y="1672540"/>
            <a:ext cx="109061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Děti vám potřebují představit: </a:t>
            </a:r>
          </a:p>
          <a:p>
            <a:pPr marL="2060575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svoje zážitky, názory a postoje k tématu</a:t>
            </a:r>
          </a:p>
          <a:p>
            <a:pPr marL="2060575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svět vlastní fantazie</a:t>
            </a:r>
          </a:p>
          <a:p>
            <a:pPr marL="2060575" indent="-571500"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otázky a obavy</a:t>
            </a:r>
          </a:p>
          <a:p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… a teprve pak vás nechají rozehrát hru.</a:t>
            </a:r>
          </a:p>
        </p:txBody>
      </p:sp>
      <p:sp>
        <p:nvSpPr>
          <p:cNvPr id="4" name="TextovéPole 3"/>
          <p:cNvSpPr txBox="1"/>
          <p:nvPr/>
        </p:nvSpPr>
        <p:spPr>
          <a:xfrm flipH="1">
            <a:off x="353522" y="5675460"/>
            <a:ext cx="115824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Smiřte se s chaosem, běháním, výkřiky, …</a:t>
            </a:r>
          </a:p>
          <a:p>
            <a:pPr algn="ctr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Připravte si hrnec kávy a bábovky objednejte raději dvě (zákusek ke kávě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).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97"/>
            <a:ext cx="12192000" cy="6858000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38149" y="764564"/>
            <a:ext cx="3179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…. a hlavně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flipH="1">
            <a:off x="1031485" y="1992498"/>
            <a:ext cx="10019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„Snad se nebudete zlobit, když si dnes budeme více hrát a jen malinko učit? 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“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944167" y="5451643"/>
            <a:ext cx="90033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4400" dirty="0" smtClean="0"/>
              <a:t>… a uvedeme </a:t>
            </a:r>
            <a:r>
              <a:rPr lang="cs-CZ" sz="4400" dirty="0"/>
              <a:t>děti do pohádky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3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928525" y="1371107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1999621" y="1273804"/>
            <a:ext cx="8160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Putování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Karkulkou</a:t>
            </a:r>
          </a:p>
        </p:txBody>
      </p:sp>
      <p:pic>
        <p:nvPicPr>
          <p:cNvPr id="7" name="Picture 2" descr="Little Red Riding Hood - Grimm's Fairy Tales for Kids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0" y="2715983"/>
            <a:ext cx="6040289" cy="33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112615" y="36617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 smtClean="0"/>
              <a:t>Projektový den </a:t>
            </a:r>
            <a:r>
              <a:rPr lang="cs-CZ" sz="2400" dirty="0"/>
              <a:t>pro žáky I. stupně ZŠ</a:t>
            </a:r>
          </a:p>
          <a:p>
            <a:r>
              <a:rPr lang="cs-CZ" sz="2400" dirty="0"/>
              <a:t>Propojení IT ve </a:t>
            </a:r>
            <a:r>
              <a:rPr lang="cs-CZ" sz="2400" dirty="0" smtClean="0"/>
              <a:t>výuce</a:t>
            </a:r>
            <a:endParaRPr lang="cs-CZ" sz="2400" dirty="0"/>
          </a:p>
          <a:p>
            <a:r>
              <a:rPr lang="cs-CZ" sz="2400" dirty="0"/>
              <a:t>Ing. Bc. Martina Čáslavová</a:t>
            </a:r>
          </a:p>
        </p:txBody>
      </p:sp>
    </p:spTree>
    <p:extLst>
      <p:ext uri="{BB962C8B-B14F-4D97-AF65-F5344CB8AC3E}">
        <p14:creationId xmlns:p14="http://schemas.microsoft.com/office/powerpoint/2010/main" val="25386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58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888971" y="1089138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5035003" y="1376370"/>
            <a:ext cx="66920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 vy tuhle pohádku určitě znáte a slečnu, co má ráda červenou barvu.</a:t>
            </a:r>
          </a:p>
          <a:p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určitě víte, že má babičku za lesem a půjde ji popřát k svátku. 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Červená čiapočka | KNIHCENTRUM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4" y="1573109"/>
            <a:ext cx="4421275" cy="44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888971" y="1089138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1086464" y="4948063"/>
            <a:ext cx="10019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Pomozte Karkulce vyřešit několik otázek, na cestě k babičce.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&quot;Siete Caperucitas y un cuento con lobo&quot; de Carles 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45" y="961900"/>
            <a:ext cx="6436089" cy="36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97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6888971" y="1089138"/>
            <a:ext cx="38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4247535" y="993057"/>
            <a:ext cx="75376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těžký je košíček, i s Karkulkou?</a:t>
            </a:r>
          </a:p>
          <a:p>
            <a:endParaRPr lang="cs-C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 jít Karkulka přes můstek u borůvčí, když tam zajíci položili desku na kontrolu nosnosti? </a:t>
            </a:r>
          </a:p>
          <a:p>
            <a:endParaRPr lang="cs-CZ" sz="4400" dirty="0">
              <a:ln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28763" y="5310523"/>
            <a:ext cx="2735044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just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Podrobnosti souvisejícího obrázku. Ein Hase erobert tschechische Klassenzimmer | Radio Prague Interna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4" y="1458470"/>
            <a:ext cx="3010412" cy="48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7960</TotalTime>
  <Words>424</Words>
  <Application>Microsoft Office PowerPoint</Application>
  <PresentationFormat>Širokoúhlá obrazovka</PresentationFormat>
  <Paragraphs>68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Základní údaje</vt:lpstr>
      <vt:lpstr>Co nám ulehčí práci</vt:lpstr>
      <vt:lpstr>Připravte se na prezentaci životních zkušeností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Pasco v pohádce  Karkulka</dc:title>
  <dc:creator>Martina Čáslavová</dc:creator>
  <cp:lastModifiedBy>Martina Čáslavová</cp:lastModifiedBy>
  <cp:revision>29</cp:revision>
  <dcterms:created xsi:type="dcterms:W3CDTF">2023-11-10T13:56:23Z</dcterms:created>
  <dcterms:modified xsi:type="dcterms:W3CDTF">2024-11-21T09:42:44Z</dcterms:modified>
</cp:coreProperties>
</file>