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58" r:id="rId3"/>
    <p:sldId id="257" r:id="rId4"/>
    <p:sldId id="264" r:id="rId5"/>
    <p:sldId id="262" r:id="rId6"/>
    <p:sldId id="261" r:id="rId7"/>
    <p:sldId id="263" r:id="rId8"/>
    <p:sldId id="259" r:id="rId9"/>
    <p:sldId id="267" r:id="rId10"/>
    <p:sldId id="265" r:id="rId1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7B0"/>
    <a:srgbClr val="FFFFFF"/>
    <a:srgbClr val="0099CC"/>
    <a:srgbClr val="4E9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C753F-C048-4464-9838-4D8956123DC8}" v="316" dt="2024-11-20T12:03:51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63348" autoAdjust="0"/>
  </p:normalViewPr>
  <p:slideViewPr>
    <p:cSldViewPr snapToGrid="0">
      <p:cViewPr varScale="1">
        <p:scale>
          <a:sx n="65" d="100"/>
          <a:sy n="65" d="100"/>
        </p:scale>
        <p:origin x="23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řina Kaprálek Vítámvásová" userId="20900783-be1c-4f00-a44a-469a2a5c2452" providerId="ADAL" clId="{F7CC753F-C048-4464-9838-4D8956123DC8}"/>
    <pc:docChg chg="undo custSel addSld delSld modSld sldOrd modNotesMaster">
      <pc:chgData name="Kateřina Kaprálek Vítámvásová" userId="20900783-be1c-4f00-a44a-469a2a5c2452" providerId="ADAL" clId="{F7CC753F-C048-4464-9838-4D8956123DC8}" dt="2024-12-02T08:34:24.591" v="3333" actId="20577"/>
      <pc:docMkLst>
        <pc:docMk/>
      </pc:docMkLst>
      <pc:sldChg chg="modSp del mod modTransition">
        <pc:chgData name="Kateřina Kaprálek Vítámvásová" userId="20900783-be1c-4f00-a44a-469a2a5c2452" providerId="ADAL" clId="{F7CC753F-C048-4464-9838-4D8956123DC8}" dt="2024-11-20T08:50:38.799" v="3078" actId="2696"/>
        <pc:sldMkLst>
          <pc:docMk/>
          <pc:sldMk cId="2947456418" sldId="256"/>
        </pc:sldMkLst>
        <pc:spChg chg="mod">
          <ac:chgData name="Kateřina Kaprálek Vítámvásová" userId="20900783-be1c-4f00-a44a-469a2a5c2452" providerId="ADAL" clId="{F7CC753F-C048-4464-9838-4D8956123DC8}" dt="2024-11-18T16:07:31.559" v="91" actId="27636"/>
          <ac:spMkLst>
            <pc:docMk/>
            <pc:sldMk cId="2947456418" sldId="256"/>
            <ac:spMk id="2" creationId="{44507AB2-7FE6-3BD0-AE9A-689679BEE9FA}"/>
          </ac:spMkLst>
        </pc:spChg>
        <pc:picChg chg="mod">
          <ac:chgData name="Kateřina Kaprálek Vítámvásová" userId="20900783-be1c-4f00-a44a-469a2a5c2452" providerId="ADAL" clId="{F7CC753F-C048-4464-9838-4D8956123DC8}" dt="2024-11-19T07:18:05.370" v="1426" actId="14100"/>
          <ac:picMkLst>
            <pc:docMk/>
            <pc:sldMk cId="2947456418" sldId="256"/>
            <ac:picMk id="4" creationId="{457C5408-4097-4498-36F6-1EE32BD68DA2}"/>
          </ac:picMkLst>
        </pc:picChg>
      </pc:sldChg>
      <pc:sldChg chg="addSp delSp modSp mod modTransition delAnim modNotesTx">
        <pc:chgData name="Kateřina Kaprálek Vítámvásová" userId="20900783-be1c-4f00-a44a-469a2a5c2452" providerId="ADAL" clId="{F7CC753F-C048-4464-9838-4D8956123DC8}" dt="2024-11-20T09:21:25.519" v="3256" actId="20577"/>
        <pc:sldMkLst>
          <pc:docMk/>
          <pc:sldMk cId="1728452890" sldId="257"/>
        </pc:sldMkLst>
        <pc:spChg chg="del mod">
          <ac:chgData name="Kateřina Kaprálek Vítámvásová" userId="20900783-be1c-4f00-a44a-469a2a5c2452" providerId="ADAL" clId="{F7CC753F-C048-4464-9838-4D8956123DC8}" dt="2024-11-18T18:32:39.739" v="995" actId="478"/>
          <ac:spMkLst>
            <pc:docMk/>
            <pc:sldMk cId="1728452890" sldId="257"/>
            <ac:spMk id="3" creationId="{65750C01-EFFF-A8BF-432B-2CA28E36C682}"/>
          </ac:spMkLst>
        </pc:spChg>
        <pc:spChg chg="add del mod">
          <ac:chgData name="Kateřina Kaprálek Vítámvásová" userId="20900783-be1c-4f00-a44a-469a2a5c2452" providerId="ADAL" clId="{F7CC753F-C048-4464-9838-4D8956123DC8}" dt="2024-11-18T18:32:43.358" v="996" actId="478"/>
          <ac:spMkLst>
            <pc:docMk/>
            <pc:sldMk cId="1728452890" sldId="257"/>
            <ac:spMk id="8" creationId="{70CC1D8D-3C05-69FF-C44F-9A9DBF477024}"/>
          </ac:spMkLst>
        </pc:spChg>
        <pc:picChg chg="add mod modCrop">
          <ac:chgData name="Kateřina Kaprálek Vítámvásová" userId="20900783-be1c-4f00-a44a-469a2a5c2452" providerId="ADAL" clId="{F7CC753F-C048-4464-9838-4D8956123DC8}" dt="2024-11-18T18:32:49.432" v="997" actId="1076"/>
          <ac:picMkLst>
            <pc:docMk/>
            <pc:sldMk cId="1728452890" sldId="257"/>
            <ac:picMk id="6" creationId="{499ED67E-AE4D-81AD-8D56-6A8667C146BF}"/>
          </ac:picMkLst>
        </pc:picChg>
      </pc:sldChg>
      <pc:sldChg chg="modTransition modNotesTx">
        <pc:chgData name="Kateřina Kaprálek Vítámvásová" userId="20900783-be1c-4f00-a44a-469a2a5c2452" providerId="ADAL" clId="{F7CC753F-C048-4464-9838-4D8956123DC8}" dt="2024-11-20T08:57:49.957" v="3204" actId="20577"/>
        <pc:sldMkLst>
          <pc:docMk/>
          <pc:sldMk cId="2755030873" sldId="258"/>
        </pc:sldMkLst>
      </pc:sldChg>
      <pc:sldChg chg="addSp delSp modSp new mod ord setBg modClrScheme modAnim chgLayout modNotesTx">
        <pc:chgData name="Kateřina Kaprálek Vítámvásová" userId="20900783-be1c-4f00-a44a-469a2a5c2452" providerId="ADAL" clId="{F7CC753F-C048-4464-9838-4D8956123DC8}" dt="2024-11-18T19:06:25.909" v="1277"/>
        <pc:sldMkLst>
          <pc:docMk/>
          <pc:sldMk cId="2686325934" sldId="259"/>
        </pc:sldMkLst>
        <pc:spChg chg="del">
          <ac:chgData name="Kateřina Kaprálek Vítámvásová" userId="20900783-be1c-4f00-a44a-469a2a5c2452" providerId="ADAL" clId="{F7CC753F-C048-4464-9838-4D8956123DC8}" dt="2024-11-18T16:29:03.147" v="94" actId="26606"/>
          <ac:spMkLst>
            <pc:docMk/>
            <pc:sldMk cId="2686325934" sldId="259"/>
            <ac:spMk id="2" creationId="{BEAC95CB-1C42-6D6A-D98E-3C5BD54FA6FC}"/>
          </ac:spMkLst>
        </pc:spChg>
        <pc:spChg chg="del">
          <ac:chgData name="Kateřina Kaprálek Vítámvásová" userId="20900783-be1c-4f00-a44a-469a2a5c2452" providerId="ADAL" clId="{F7CC753F-C048-4464-9838-4D8956123DC8}" dt="2024-11-18T16:29:03.147" v="94" actId="26606"/>
          <ac:spMkLst>
            <pc:docMk/>
            <pc:sldMk cId="2686325934" sldId="259"/>
            <ac:spMk id="3" creationId="{763C5A8E-E561-6274-2EBC-5CFACAD66FA5}"/>
          </ac:spMkLst>
        </pc:spChg>
        <pc:spChg chg="add mod ord">
          <ac:chgData name="Kateřina Kaprálek Vítámvásová" userId="20900783-be1c-4f00-a44a-469a2a5c2452" providerId="ADAL" clId="{F7CC753F-C048-4464-9838-4D8956123DC8}" dt="2024-11-18T18:20:13.168" v="483" actId="20577"/>
          <ac:spMkLst>
            <pc:docMk/>
            <pc:sldMk cId="2686325934" sldId="259"/>
            <ac:spMk id="5" creationId="{4306439F-9AB9-314F-00D7-13927C86E53C}"/>
          </ac:spMkLst>
        </pc:spChg>
        <pc:spChg chg="add mod">
          <ac:chgData name="Kateřina Kaprálek Vítámvásová" userId="20900783-be1c-4f00-a44a-469a2a5c2452" providerId="ADAL" clId="{F7CC753F-C048-4464-9838-4D8956123DC8}" dt="2024-11-18T19:03:49.299" v="1231" actId="1076"/>
          <ac:spMkLst>
            <pc:docMk/>
            <pc:sldMk cId="2686325934" sldId="259"/>
            <ac:spMk id="6" creationId="{364A7ECF-2F53-9DF4-31A8-F4EE156BA1FC}"/>
          </ac:spMkLst>
        </pc:spChg>
        <pc:spChg chg="add del mod ord">
          <ac:chgData name="Kateřina Kaprálek Vítámvásová" userId="20900783-be1c-4f00-a44a-469a2a5c2452" providerId="ADAL" clId="{F7CC753F-C048-4464-9838-4D8956123DC8}" dt="2024-11-18T16:30:34.180" v="142" actId="700"/>
          <ac:spMkLst>
            <pc:docMk/>
            <pc:sldMk cId="2686325934" sldId="259"/>
            <ac:spMk id="7" creationId="{79087A21-998B-FEFD-8C7F-C5090D718319}"/>
          </ac:spMkLst>
        </pc:spChg>
        <pc:spChg chg="add mod">
          <ac:chgData name="Kateřina Kaprálek Vítámvásová" userId="20900783-be1c-4f00-a44a-469a2a5c2452" providerId="ADAL" clId="{F7CC753F-C048-4464-9838-4D8956123DC8}" dt="2024-11-18T18:26:49.515" v="643" actId="113"/>
          <ac:spMkLst>
            <pc:docMk/>
            <pc:sldMk cId="2686325934" sldId="259"/>
            <ac:spMk id="10" creationId="{C43E9372-20BC-5E85-4803-57909AE2D666}"/>
          </ac:spMkLst>
        </pc:spChg>
        <pc:spChg chg="add mod">
          <ac:chgData name="Kateřina Kaprálek Vítámvásová" userId="20900783-be1c-4f00-a44a-469a2a5c2452" providerId="ADAL" clId="{F7CC753F-C048-4464-9838-4D8956123DC8}" dt="2024-11-18T19:06:09.351" v="1275" actId="1076"/>
          <ac:spMkLst>
            <pc:docMk/>
            <pc:sldMk cId="2686325934" sldId="259"/>
            <ac:spMk id="11" creationId="{A62B6253-DB17-6552-A83D-371FCCAE4E97}"/>
          </ac:spMkLst>
        </pc:spChg>
        <pc:spChg chg="add mod">
          <ac:chgData name="Kateřina Kaprálek Vítámvásová" userId="20900783-be1c-4f00-a44a-469a2a5c2452" providerId="ADAL" clId="{F7CC753F-C048-4464-9838-4D8956123DC8}" dt="2024-11-18T19:06:01.698" v="1274" actId="1076"/>
          <ac:spMkLst>
            <pc:docMk/>
            <pc:sldMk cId="2686325934" sldId="259"/>
            <ac:spMk id="12" creationId="{0FF1D19B-B373-76C4-334A-2A321F33A0C7}"/>
          </ac:spMkLst>
        </pc:spChg>
        <pc:picChg chg="add mod ord">
          <ac:chgData name="Kateřina Kaprálek Vítámvásová" userId="20900783-be1c-4f00-a44a-469a2a5c2452" providerId="ADAL" clId="{F7CC753F-C048-4464-9838-4D8956123DC8}" dt="2024-11-18T16:30:34.180" v="142" actId="700"/>
          <ac:picMkLst>
            <pc:docMk/>
            <pc:sldMk cId="2686325934" sldId="259"/>
            <ac:picMk id="4" creationId="{19865A6F-D665-1E4D-78AB-AA19D40DC939}"/>
          </ac:picMkLst>
        </pc:picChg>
        <pc:picChg chg="add mod modCrop">
          <ac:chgData name="Kateřina Kaprálek Vítámvásová" userId="20900783-be1c-4f00-a44a-469a2a5c2452" providerId="ADAL" clId="{F7CC753F-C048-4464-9838-4D8956123DC8}" dt="2024-11-18T18:23:23.367" v="493" actId="1076"/>
          <ac:picMkLst>
            <pc:docMk/>
            <pc:sldMk cId="2686325934" sldId="259"/>
            <ac:picMk id="9" creationId="{D3506B7B-CC3F-61BC-31F7-8423D6D85A98}"/>
          </ac:picMkLst>
        </pc:picChg>
      </pc:sldChg>
      <pc:sldChg chg="new del">
        <pc:chgData name="Kateřina Kaprálek Vítámvásová" userId="20900783-be1c-4f00-a44a-469a2a5c2452" providerId="ADAL" clId="{F7CC753F-C048-4464-9838-4D8956123DC8}" dt="2024-11-18T19:00:15.327" v="1157" actId="47"/>
        <pc:sldMkLst>
          <pc:docMk/>
          <pc:sldMk cId="941000071" sldId="260"/>
        </pc:sldMkLst>
      </pc:sldChg>
      <pc:sldChg chg="addSp delSp modSp add mod modTransition modAnim modNotesTx">
        <pc:chgData name="Kateřina Kaprálek Vítámvásová" userId="20900783-be1c-4f00-a44a-469a2a5c2452" providerId="ADAL" clId="{F7CC753F-C048-4464-9838-4D8956123DC8}" dt="2024-11-18T19:31:09.410" v="1335" actId="20577"/>
        <pc:sldMkLst>
          <pc:docMk/>
          <pc:sldMk cId="3477899763" sldId="261"/>
        </pc:sldMkLst>
        <pc:spChg chg="mod">
          <ac:chgData name="Kateřina Kaprálek Vítámvásová" userId="20900783-be1c-4f00-a44a-469a2a5c2452" providerId="ADAL" clId="{F7CC753F-C048-4464-9838-4D8956123DC8}" dt="2024-11-18T18:15:09.916" v="456" actId="6549"/>
          <ac:spMkLst>
            <pc:docMk/>
            <pc:sldMk cId="3477899763" sldId="261"/>
            <ac:spMk id="6" creationId="{5D51DD41-8AD6-7C79-5DF6-901CC20DE81D}"/>
          </ac:spMkLst>
        </pc:spChg>
        <pc:picChg chg="add del">
          <ac:chgData name="Kateřina Kaprálek Vítámvásová" userId="20900783-be1c-4f00-a44a-469a2a5c2452" providerId="ADAL" clId="{F7CC753F-C048-4464-9838-4D8956123DC8}" dt="2024-11-18T18:06:26.125" v="431" actId="478"/>
          <ac:picMkLst>
            <pc:docMk/>
            <pc:sldMk cId="3477899763" sldId="261"/>
            <ac:picMk id="3" creationId="{05CFE28C-0E24-6480-0358-4647A754C4ED}"/>
          </ac:picMkLst>
        </pc:picChg>
        <pc:picChg chg="add mod">
          <ac:chgData name="Kateřina Kaprálek Vítámvásová" userId="20900783-be1c-4f00-a44a-469a2a5c2452" providerId="ADAL" clId="{F7CC753F-C048-4464-9838-4D8956123DC8}" dt="2024-11-18T18:15:26.931" v="463"/>
          <ac:picMkLst>
            <pc:docMk/>
            <pc:sldMk cId="3477899763" sldId="261"/>
            <ac:picMk id="8" creationId="{11CF49B2-51E2-D495-84E4-BF9333044D26}"/>
          </ac:picMkLst>
        </pc:picChg>
      </pc:sldChg>
      <pc:sldChg chg="addSp delSp modSp add mod modTransition modAnim modNotesTx">
        <pc:chgData name="Kateřina Kaprálek Vítámvásová" userId="20900783-be1c-4f00-a44a-469a2a5c2452" providerId="ADAL" clId="{F7CC753F-C048-4464-9838-4D8956123DC8}" dt="2024-11-19T07:45:52.795" v="3077" actId="20577"/>
        <pc:sldMkLst>
          <pc:docMk/>
          <pc:sldMk cId="3924689515" sldId="262"/>
        </pc:sldMkLst>
        <pc:spChg chg="mod">
          <ac:chgData name="Kateřina Kaprálek Vítámvásová" userId="20900783-be1c-4f00-a44a-469a2a5c2452" providerId="ADAL" clId="{F7CC753F-C048-4464-9838-4D8956123DC8}" dt="2024-11-18T17:54:15.628" v="420" actId="20577"/>
          <ac:spMkLst>
            <pc:docMk/>
            <pc:sldMk cId="3924689515" sldId="262"/>
            <ac:spMk id="6" creationId="{B0DADD11-1044-A85B-380F-C99486BF5959}"/>
          </ac:spMkLst>
        </pc:spChg>
        <pc:picChg chg="add del mod modCrop">
          <ac:chgData name="Kateřina Kaprálek Vítámvásová" userId="20900783-be1c-4f00-a44a-469a2a5c2452" providerId="ADAL" clId="{F7CC753F-C048-4464-9838-4D8956123DC8}" dt="2024-11-18T18:06:18.448" v="429" actId="478"/>
          <ac:picMkLst>
            <pc:docMk/>
            <pc:sldMk cId="3924689515" sldId="262"/>
            <ac:picMk id="3" creationId="{A520EB69-4D9C-6D21-40B1-DCBA128DDFDD}"/>
          </ac:picMkLst>
        </pc:picChg>
        <pc:picChg chg="add del">
          <ac:chgData name="Kateřina Kaprálek Vítámvásová" userId="20900783-be1c-4f00-a44a-469a2a5c2452" providerId="ADAL" clId="{F7CC753F-C048-4464-9838-4D8956123DC8}" dt="2024-11-18T18:06:50.097" v="433" actId="478"/>
          <ac:picMkLst>
            <pc:docMk/>
            <pc:sldMk cId="3924689515" sldId="262"/>
            <ac:picMk id="8" creationId="{5BFF0847-D95F-045F-84B0-65FAD695F736}"/>
          </ac:picMkLst>
        </pc:picChg>
        <pc:picChg chg="add mod">
          <ac:chgData name="Kateřina Kaprálek Vítámvásová" userId="20900783-be1c-4f00-a44a-469a2a5c2452" providerId="ADAL" clId="{F7CC753F-C048-4464-9838-4D8956123DC8}" dt="2024-11-18T18:14:15.199" v="437"/>
          <ac:picMkLst>
            <pc:docMk/>
            <pc:sldMk cId="3924689515" sldId="262"/>
            <ac:picMk id="10" creationId="{34C745F4-9976-E385-DB98-A66C1DA0DF61}"/>
          </ac:picMkLst>
        </pc:picChg>
      </pc:sldChg>
      <pc:sldChg chg="addSp modSp add mod ord modTransition modAnim modNotesTx">
        <pc:chgData name="Kateřina Kaprálek Vítámvásová" userId="20900783-be1c-4f00-a44a-469a2a5c2452" providerId="ADAL" clId="{F7CC753F-C048-4464-9838-4D8956123DC8}" dt="2024-11-18T19:30:19.500" v="1294" actId="20577"/>
        <pc:sldMkLst>
          <pc:docMk/>
          <pc:sldMk cId="409573033" sldId="263"/>
        </pc:sldMkLst>
        <pc:spChg chg="mod">
          <ac:chgData name="Kateřina Kaprálek Vítámvásová" userId="20900783-be1c-4f00-a44a-469a2a5c2452" providerId="ADAL" clId="{F7CC753F-C048-4464-9838-4D8956123DC8}" dt="2024-11-18T18:29:35.895" v="971" actId="6549"/>
          <ac:spMkLst>
            <pc:docMk/>
            <pc:sldMk cId="409573033" sldId="263"/>
            <ac:spMk id="6" creationId="{003C9297-6242-1A3C-8940-AF83E51304B5}"/>
          </ac:spMkLst>
        </pc:spChg>
        <pc:picChg chg="add mod modCrop">
          <ac:chgData name="Kateřina Kaprálek Vítámvásová" userId="20900783-be1c-4f00-a44a-469a2a5c2452" providerId="ADAL" clId="{F7CC753F-C048-4464-9838-4D8956123DC8}" dt="2024-11-18T18:30:33.108" v="984" actId="1076"/>
          <ac:picMkLst>
            <pc:docMk/>
            <pc:sldMk cId="409573033" sldId="263"/>
            <ac:picMk id="3" creationId="{313CAA92-0079-5BF7-78FB-D03E0FCF916D}"/>
          </ac:picMkLst>
        </pc:picChg>
      </pc:sldChg>
      <pc:sldChg chg="addSp delSp modSp add mod modTransition modAnim modNotesTx">
        <pc:chgData name="Kateřina Kaprálek Vítámvásová" userId="20900783-be1c-4f00-a44a-469a2a5c2452" providerId="ADAL" clId="{F7CC753F-C048-4464-9838-4D8956123DC8}" dt="2024-12-02T08:34:24.591" v="3333" actId="20577"/>
        <pc:sldMkLst>
          <pc:docMk/>
          <pc:sldMk cId="1546268007" sldId="264"/>
        </pc:sldMkLst>
        <pc:grpChg chg="mod">
          <ac:chgData name="Kateřina Kaprálek Vítámvásová" userId="20900783-be1c-4f00-a44a-469a2a5c2452" providerId="ADAL" clId="{F7CC753F-C048-4464-9838-4D8956123DC8}" dt="2024-11-18T18:47:32.241" v="1019" actId="1076"/>
          <ac:grpSpMkLst>
            <pc:docMk/>
            <pc:sldMk cId="1546268007" sldId="264"/>
            <ac:grpSpMk id="11" creationId="{FA1930CE-F609-BC58-091F-58259B8817BC}"/>
          </ac:grpSpMkLst>
        </pc:grpChg>
        <pc:picChg chg="add mod modCrop">
          <ac:chgData name="Kateřina Kaprálek Vítámvásová" userId="20900783-be1c-4f00-a44a-469a2a5c2452" providerId="ADAL" clId="{F7CC753F-C048-4464-9838-4D8956123DC8}" dt="2024-11-18T18:44:05.613" v="1008" actId="1076"/>
          <ac:picMkLst>
            <pc:docMk/>
            <pc:sldMk cId="1546268007" sldId="264"/>
            <ac:picMk id="4" creationId="{DC918D46-BCD1-1196-4FBE-62C59D88E282}"/>
          </ac:picMkLst>
        </pc:picChg>
        <pc:picChg chg="del">
          <ac:chgData name="Kateřina Kaprálek Vítámvásová" userId="20900783-be1c-4f00-a44a-469a2a5c2452" providerId="ADAL" clId="{F7CC753F-C048-4464-9838-4D8956123DC8}" dt="2024-11-18T18:40:49.061" v="999" actId="478"/>
          <ac:picMkLst>
            <pc:docMk/>
            <pc:sldMk cId="1546268007" sldId="264"/>
            <ac:picMk id="6" creationId="{C3EBD296-9855-7E51-5CFE-D917BC2831E3}"/>
          </ac:picMkLst>
        </pc:picChg>
        <pc:picChg chg="add mod">
          <ac:chgData name="Kateřina Kaprálek Vítámvásová" userId="20900783-be1c-4f00-a44a-469a2a5c2452" providerId="ADAL" clId="{F7CC753F-C048-4464-9838-4D8956123DC8}" dt="2024-11-18T18:46:53.759" v="1015" actId="14100"/>
          <ac:picMkLst>
            <pc:docMk/>
            <pc:sldMk cId="1546268007" sldId="264"/>
            <ac:picMk id="8" creationId="{DC8C1E56-2296-322F-E78A-E42DFEB7F980}"/>
          </ac:picMkLst>
        </pc:picChg>
        <pc:inkChg chg="add mod">
          <ac:chgData name="Kateřina Kaprálek Vítámvásová" userId="20900783-be1c-4f00-a44a-469a2a5c2452" providerId="ADAL" clId="{F7CC753F-C048-4464-9838-4D8956123DC8}" dt="2024-11-18T18:47:19.670" v="1018"/>
          <ac:inkMkLst>
            <pc:docMk/>
            <pc:sldMk cId="1546268007" sldId="264"/>
            <ac:inkMk id="9" creationId="{C1F3E938-7966-EBDC-C2A9-CDC69FCB71AE}"/>
          </ac:inkMkLst>
        </pc:inkChg>
        <pc:inkChg chg="add mod">
          <ac:chgData name="Kateřina Kaprálek Vítámvásová" userId="20900783-be1c-4f00-a44a-469a2a5c2452" providerId="ADAL" clId="{F7CC753F-C048-4464-9838-4D8956123DC8}" dt="2024-11-18T18:47:19.670" v="1018"/>
          <ac:inkMkLst>
            <pc:docMk/>
            <pc:sldMk cId="1546268007" sldId="264"/>
            <ac:inkMk id="10" creationId="{CB72ADDE-1AEB-A53B-3EEF-8AAEF63FF619}"/>
          </ac:inkMkLst>
        </pc:inkChg>
      </pc:sldChg>
      <pc:sldChg chg="addSp delSp modSp add mod modAnim modNotesTx">
        <pc:chgData name="Kateřina Kaprálek Vítámvásová" userId="20900783-be1c-4f00-a44a-469a2a5c2452" providerId="ADAL" clId="{F7CC753F-C048-4464-9838-4D8956123DC8}" dt="2024-11-20T12:03:51.492" v="3258" actId="6549"/>
        <pc:sldMkLst>
          <pc:docMk/>
          <pc:sldMk cId="2312135947" sldId="265"/>
        </pc:sldMkLst>
        <pc:spChg chg="add del mod">
          <ac:chgData name="Kateřina Kaprálek Vítámvásová" userId="20900783-be1c-4f00-a44a-469a2a5c2452" providerId="ADAL" clId="{F7CC753F-C048-4464-9838-4D8956123DC8}" dt="2024-11-18T19:00:31.185" v="1163" actId="478"/>
          <ac:spMkLst>
            <pc:docMk/>
            <pc:sldMk cId="2312135947" sldId="265"/>
            <ac:spMk id="3" creationId="{DD0C4334-40DB-E0A0-53C4-06F47BACE53C}"/>
          </ac:spMkLst>
        </pc:spChg>
        <pc:spChg chg="del">
          <ac:chgData name="Kateřina Kaprálek Vítámvásová" userId="20900783-be1c-4f00-a44a-469a2a5c2452" providerId="ADAL" clId="{F7CC753F-C048-4464-9838-4D8956123DC8}" dt="2024-11-18T19:00:25.501" v="1160" actId="478"/>
          <ac:spMkLst>
            <pc:docMk/>
            <pc:sldMk cId="2312135947" sldId="265"/>
            <ac:spMk id="5" creationId="{9999D212-C03D-7FC2-FB59-7EB76476C64D}"/>
          </ac:spMkLst>
        </pc:spChg>
        <pc:spChg chg="mod">
          <ac:chgData name="Kateřina Kaprálek Vítámvásová" userId="20900783-be1c-4f00-a44a-469a2a5c2452" providerId="ADAL" clId="{F7CC753F-C048-4464-9838-4D8956123DC8}" dt="2024-11-20T12:03:51.492" v="3258" actId="6549"/>
          <ac:spMkLst>
            <pc:docMk/>
            <pc:sldMk cId="2312135947" sldId="265"/>
            <ac:spMk id="6" creationId="{39185095-F6B6-D77E-1AA8-DA20E93816CA}"/>
          </ac:spMkLst>
        </pc:spChg>
        <pc:spChg chg="del mod">
          <ac:chgData name="Kateřina Kaprálek Vítámvásová" userId="20900783-be1c-4f00-a44a-469a2a5c2452" providerId="ADAL" clId="{F7CC753F-C048-4464-9838-4D8956123DC8}" dt="2024-11-18T19:00:25.506" v="1162"/>
          <ac:spMkLst>
            <pc:docMk/>
            <pc:sldMk cId="2312135947" sldId="265"/>
            <ac:spMk id="10" creationId="{B470A398-F7F8-2FAE-E61E-1A6974BAE90F}"/>
          </ac:spMkLst>
        </pc:spChg>
        <pc:picChg chg="del">
          <ac:chgData name="Kateřina Kaprálek Vítámvásová" userId="20900783-be1c-4f00-a44a-469a2a5c2452" providerId="ADAL" clId="{F7CC753F-C048-4464-9838-4D8956123DC8}" dt="2024-11-18T19:00:17.418" v="1158" actId="478"/>
          <ac:picMkLst>
            <pc:docMk/>
            <pc:sldMk cId="2312135947" sldId="265"/>
            <ac:picMk id="9" creationId="{FBED9785-D5E3-27EF-C142-9BD5600EF929}"/>
          </ac:picMkLst>
        </pc:picChg>
      </pc:sldChg>
      <pc:sldChg chg="addSp delSp modSp add mod ord modAnim modNotesTx">
        <pc:chgData name="Kateřina Kaprálek Vítámvásová" userId="20900783-be1c-4f00-a44a-469a2a5c2452" providerId="ADAL" clId="{F7CC753F-C048-4464-9838-4D8956123DC8}" dt="2024-11-20T11:45:42.131" v="3257" actId="20577"/>
        <pc:sldMkLst>
          <pc:docMk/>
          <pc:sldMk cId="4024670056" sldId="266"/>
        </pc:sldMkLst>
        <pc:spChg chg="add del mod">
          <ac:chgData name="Kateřina Kaprálek Vítámvásová" userId="20900783-be1c-4f00-a44a-469a2a5c2452" providerId="ADAL" clId="{F7CC753F-C048-4464-9838-4D8956123DC8}" dt="2024-11-19T07:25:45.736" v="1532" actId="478"/>
          <ac:spMkLst>
            <pc:docMk/>
            <pc:sldMk cId="4024670056" sldId="266"/>
            <ac:spMk id="4" creationId="{B1094733-6752-2C7C-DF39-1D183511301A}"/>
          </ac:spMkLst>
        </pc:spChg>
        <pc:spChg chg="add del mod">
          <ac:chgData name="Kateřina Kaprálek Vítámvásová" userId="20900783-be1c-4f00-a44a-469a2a5c2452" providerId="ADAL" clId="{F7CC753F-C048-4464-9838-4D8956123DC8}" dt="2024-11-19T07:15:10.802" v="1391" actId="22"/>
          <ac:spMkLst>
            <pc:docMk/>
            <pc:sldMk cId="4024670056" sldId="266"/>
            <ac:spMk id="10" creationId="{51EB3B93-58D2-C0D3-B6E8-89F97A03883D}"/>
          </ac:spMkLst>
        </pc:spChg>
        <pc:spChg chg="add mod">
          <ac:chgData name="Kateřina Kaprálek Vítámvásová" userId="20900783-be1c-4f00-a44a-469a2a5c2452" providerId="ADAL" clId="{F7CC753F-C048-4464-9838-4D8956123DC8}" dt="2024-11-19T07:25:53.345" v="1533" actId="1076"/>
          <ac:spMkLst>
            <pc:docMk/>
            <pc:sldMk cId="4024670056" sldId="266"/>
            <ac:spMk id="12" creationId="{AD756F17-EAEA-3D01-2F3A-9360D4EA17D1}"/>
          </ac:spMkLst>
        </pc:spChg>
        <pc:picChg chg="mod">
          <ac:chgData name="Kateřina Kaprálek Vítámvásová" userId="20900783-be1c-4f00-a44a-469a2a5c2452" providerId="ADAL" clId="{F7CC753F-C048-4464-9838-4D8956123DC8}" dt="2024-11-19T07:18:13.876" v="1428" actId="14100"/>
          <ac:picMkLst>
            <pc:docMk/>
            <pc:sldMk cId="4024670056" sldId="266"/>
            <ac:picMk id="5" creationId="{8831C74C-465E-EAE6-1199-4EC090CA9DAF}"/>
          </ac:picMkLst>
        </pc:picChg>
        <pc:picChg chg="del">
          <ac:chgData name="Kateřina Kaprálek Vítámvásová" userId="20900783-be1c-4f00-a44a-469a2a5c2452" providerId="ADAL" clId="{F7CC753F-C048-4464-9838-4D8956123DC8}" dt="2024-11-19T07:11:43.114" v="1381" actId="478"/>
          <ac:picMkLst>
            <pc:docMk/>
            <pc:sldMk cId="4024670056" sldId="266"/>
            <ac:picMk id="6" creationId="{D5E67741-45D3-9EDA-F312-ABF3BE7E7F16}"/>
          </ac:picMkLst>
        </pc:picChg>
        <pc:picChg chg="add mod">
          <ac:chgData name="Kateřina Kaprálek Vítámvásová" userId="20900783-be1c-4f00-a44a-469a2a5c2452" providerId="ADAL" clId="{F7CC753F-C048-4464-9838-4D8956123DC8}" dt="2024-11-19T07:18:18.966" v="1430" actId="1076"/>
          <ac:picMkLst>
            <pc:docMk/>
            <pc:sldMk cId="4024670056" sldId="266"/>
            <ac:picMk id="8" creationId="{409028B7-E449-94D0-01C3-FD828E0C14C1}"/>
          </ac:picMkLst>
        </pc:picChg>
      </pc:sldChg>
      <pc:sldChg chg="add ord">
        <pc:chgData name="Kateřina Kaprálek Vítámvásová" userId="20900783-be1c-4f00-a44a-469a2a5c2452" providerId="ADAL" clId="{F7CC753F-C048-4464-9838-4D8956123DC8}" dt="2024-11-20T09:20:47.701" v="3207"/>
        <pc:sldMkLst>
          <pc:docMk/>
          <pc:sldMk cId="3890586454" sldId="26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8T18:47:16.09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9014 2108 24575,'0'0'0,"-5"-5"0,-10-10 0,-13-6 0,-13-13 0,-12-5 0,-1-2 0,1 7 0,-2 1 0,3 1 0,4 0 0,11 0 0,11-1 0,3 0 0,0 6 0,-1 6 0,-3 1 0,-3-2 0,-2 4 0,5-3 0,0 5 0,-1-4 0,-2-3 0,-1-3 0,-1 3 0,-2 5 0,-1-1 0,-6-3 0,-8-4 0,-1-2 0,-4-3 0,1 4 0,-3 0 0,4-1 0,4-2 0,-3-1 0,3-1 0,-3-2 0,-5-1 0,2 8 0,-2-1 0,-4 0 0,-3-1 0,-9-9 0,-23-2 0,-10 0 0,1 0 0,12 7 0,14 3 0,15 7 0,13 1 0,1 5 0,5 5 0,3 4 0,4-3 0,1 3 0,1 1 0,0 2 0,1 1 0,-7 3 0,-7-7 0,-15 1 0,-26 0 0,-13-6 0,-22-12 0,-4-6 0,0-5 0,18 6 0,20 6 0,19 7 0,16 7 0,11 5 0,14-4 0,5 2 0,1 1 0,-1 1 0,-9 2 0,-3 2 0,-2 0 0,-7-6 0,-13-7 0,-14 0 0,-12-12 0,-9 2 0,0-4 0,4 5 0,12 5 0,5 6 0,11 5 0,3 4 0,7 1 0,5 3 0,6 0 0,-4-7 0,2-1 0,-6 1 0,3 1 0,0 1 0,4 1 0,-5 1 0,2 2 0,-5 0 0,2 0 0,2 0 0,-3 0 0,-6 1 0,4-1 0,-5 0 0,-4 0 0,-2 0 0,-4 0 0,-1 0 0,5 0 0,-15 0 0,0 0 0,-9 0 0,1 0 0,-4-7 0,1 0 0,5-7 0,10 1 0,5 2 0,9 3 0,8 2 0,7 2 0,5 3 0,-4 0 0,2 2 0,-7-1 0,-5 1 0,-6-1 0,-4 1 0,-11-1 0,-16-7 0,-9 0 0,-6-1 0,4 2 0,-1 2 0,15 1 0,6 2 0,14 0 0,11 1 0,9 0 0,7 0 0,4 1 0,2-1 0,2 0 0,-1 0 0,-7 0 0,0 0 0,-8 0 0,-6 0 0,-6 0 0,2 0 0,-2 0 0,5 0 0,4 0 0,6 0 0,4 0 0,3 0 0,2 0 0,2 0 0,7-6 0,25 5 0,0 0 0,0-1 0,0 1 0,0 0 0,0 0 0,0-1 0,0 1 0,-2-3 0,2-2 0,0 3 0,0-1 0,1 1 0,-1-1 0,1 0 0,0 1 0,-1-5 0,-5-27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8T18:47:18.956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9860.69727"/>
      <inkml:brushProperty name="anchorY" value="2954.80249"/>
      <inkml:brushProperty name="scaleFactor" value="0.5"/>
    </inkml:brush>
  </inkml:definitions>
  <inkml:trace contextRef="#ctx0" brushRef="#br0">0 1219 24575,'0'0'0,"6"0"0,9 0 0,6 7 0,13 0 0,25 0 0,17-8 0,15-9 0,2-8 0,-63 8 0,32-13 0,26-14 0,0-18 0,-3-1 0,-12-6 0,-54 44 0,18-23 0,8-5 0,-7-2 0,1-2 0,13-11 0,7-5 0,0 3 0,-4 11 0,-5 15 0,-5 5 0,-4 5 0,3 0 0,-1-1 0,-8-2 0,4-1 0,-1-2 0,0 6 0,6 7 0,6-1 0,0-1 0,-1-3 0,-4 4 0,-3-3 0,-4-2 0,-1 5 0,-8-3 0,-2 6 0,-13 4 0,-14 14 0,0-1 0,0 1 0,0 0 0,0 0 0,0-1 0,1 1 0,-1 0 0,0 0 0,0-1 0,0 1 0,0 0 0,0 0 0,0-1 0,0 1 0,0 0 0,0-1 0,0 1 0,0 0 0,0 0 0,0-1 0,0 1 0,0 0 0,0-1 0,0 1 0,0 0 0,0 0 0,0-1 0,0 1 0,0 0 0,-1 0 0,1-1 0,0 1 0,-13-6 0,-16 11 0,-22 1 0,-12 8 0,-21 14 0,-5 6 0,-8 4 0,3 1 0,-9 7 0,4 0 0,13-1 0,14-10 0,13-2 0,11-9 0,8-1 0,4 1 0,3 2 0,1 3 0,-1-5 0,1 2 0,-1 0 0,-1-4 0,7 2 0,6 2 0,1-5 0,5 2 0,-2-5 0,-4 3 0,-4-5 0,-4 3 0,5 4 0,-3-4 0,7 3 0,-3-4 0,6 3 0,-3-5 0,5 4 0,-4-5 0,4 5 0,-4-5 0,-3-3 0,-4 4 0,-4 3 0,5 5 0,-2 3 0,6 5 0,-1-6 0,-2-5 0,4 0 0,-3-6 0,5 3 0,5 4 0,3 3 0,-2 4 0,3 3 0,-6-6 0,3 2 0,8-7 0,6-20 0,-2 0 0,0 0 0,1 0 0,-1 0 0,1 0 0,-1 0 0,1-1 0,-1 1 0,1 0 0,-1 0 0,1 0 0,0-1 0,0 1 0,-1 0 0,1-1 0,0 1 0,1 1 0,29 14 0,14 4 0,13 4 0,0-4 0,-9 4 0,-5-5 0,-5 3 0,-4-5 0,-8 2 0,-2-3 0,1-4 0,-5 3 0,1 4 0,-5 5 0,3 4 0,3 3 0,3 2 0,4 2 0,2-6 0,-5-1 0,0-6 0,-6 0 0,1 2 0,2-4 0,-4 2 0,-5 2 0,2-3 0,-3 1 0,3-4 0,4 3 0,-3 2 0,4-3 0,3-4 0,3 2 0,3-5 0,2-2 0,-6 3 0,1-3 0,0 5 0,2-2 0,1 4 0,2 4 0,0-3 0,1-3 0,1-5 0,0 3 0,0-2 0,-7 3 0,0-2 0,-7 5 0,1 3 0,-5 5 0,2-3 0,-4 2 0,3-4 0,4-6 0,-3 2 0,-4 3 0,-5 4 0,4-3 0,-3 2 0,4-4 0,5-4 0,-2 1 0,4-3 0,-4 4 0,-4 4 0,3-3 0,-4 4 0,3-4 0,6-4 0,-4 2 0,4-2 0,-4 2 0,3 5 0,2-2 0,4-4 0,3-5 0,2 4 0,2-4 0,-6 6 0,0-3 0,-6-2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CF37F-ECA6-4550-8C35-C5ED21F967EF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BF823-517F-4676-A746-2D0B07A7A5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91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C9CE5-42B4-136C-77E1-4B41F9C38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A9F2355-94A0-7B78-D54B-A8CFD0014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6CD2EA1-1236-FD2B-4D22-BE834EA5B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Na začátku hodiny si zopakujeme základní veličiny a žáci již mají připravené boxy s obvody a pracovní listy na lavicích. </a:t>
            </a: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Vztahy mezi elektrickým proudem, odporem a napětím začal poprvé zkoumat německý fyzik a matematik George Ohm. Po studiu na univerzitě učil na střední škole v Kolíně nad Rýnem, ale stále více ho zajímal výzkum elektřiny. Když poprvé publikoval svoji práci v roce 1827, žádný z vědců, kteří v té době působili, jej nebrali vážně. Jeho tvrzení pro ně tehdy bylo příliš jednoduché. </a:t>
            </a: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V té době byl navíc problém jeho objev dokázat, jelikož používané měřicí přístroje nebyly dostatečně citlivé. </a:t>
            </a: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Definitivního potvrzení své teorie se George Ohm nakonec nedožil. </a:t>
            </a:r>
          </a:p>
          <a:p>
            <a:pPr algn="l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0C63D5-B864-975D-DF97-D3FC798F0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07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EEA3-61ED-4490-2A00-B7089DE5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DF31586-1DF9-53A2-0B7D-9B39DBF66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9B33B9F-5195-2520-4B45-C8D75F84D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B25008-B87D-962C-F3D4-FFBF62944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73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20FC5-793A-1560-7ACE-4E920A431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FA340B4-88E1-2603-2CC6-8EC4ABBA6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C2F1797-3BAF-AC3D-9B5D-41632E0CB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Vědeckou komisí byl uznán až padesát let po jeho publikování a tou dobou byl Ohm již třicet let po smrti. V roce 1881 pak mezinárodní fyzikální kongres v Paříži rozhodl, že se jednotka elektrického odporu bude nazývat Ohm a značit se řeckým písmenem omega (</a:t>
            </a:r>
            <a:r>
              <a:rPr lang="el-GR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Ω).</a:t>
            </a:r>
            <a:endParaRPr lang="cs-CZ" b="0" i="0" dirty="0">
              <a:solidFill>
                <a:srgbClr val="58585A"/>
              </a:solidFill>
              <a:effectLst/>
              <a:latin typeface="Montserrat" panose="00000500000000000000" pitchFamily="2" charset="-18"/>
            </a:endParaRP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Ohmův zákon se používá k výpočtu vztahu mezi napětím, proudem a odporem v elektrickém obvodu. Definice Ohmova zákona zní následovně: </a:t>
            </a:r>
            <a:r>
              <a:rPr lang="cs-CZ" b="1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Proud (I) procházející elektrickým obvodem je přímo úměrný napětí (U).</a:t>
            </a:r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 Toto tvrzení je ale platné pouze v případě, že je odpor v elektrickém obvodu stálý. </a:t>
            </a: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A my se nyní pokusíme si Ohmův zákon dokázat</a:t>
            </a:r>
            <a:endParaRPr lang="el-GR" b="0" i="0" dirty="0">
              <a:solidFill>
                <a:srgbClr val="58585A"/>
              </a:solidFill>
              <a:effectLst/>
              <a:latin typeface="Montserrat" panose="00000500000000000000" pitchFamily="2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ADC7C3-1685-3994-84C2-DCD4073B7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80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A my se nyní pokusíme si Ohmův zákon dokázat</a:t>
            </a:r>
            <a:endParaRPr lang="el-GR" b="0" i="0" dirty="0">
              <a:solidFill>
                <a:srgbClr val="58585A"/>
              </a:solidFill>
              <a:effectLst/>
              <a:latin typeface="Montserrat" panose="00000500000000000000" pitchFamily="2" charset="-18"/>
            </a:endParaRPr>
          </a:p>
          <a:p>
            <a:pPr algn="l"/>
            <a:r>
              <a:rPr lang="cs-CZ" dirty="0"/>
              <a:t>Spustit </a:t>
            </a:r>
            <a:r>
              <a:rPr lang="cs-CZ" dirty="0" err="1"/>
              <a:t>spark</a:t>
            </a:r>
            <a:r>
              <a:rPr lang="cs-CZ" dirty="0"/>
              <a:t> napárovat ampérmetr a voltmetr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06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EA1C-75FD-1B97-F1FF-1349CB6E3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56954-C4D7-4EF4-D0E5-C3A225FF7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D17ADEF-1F71-F444-2C48-EC4A2ED68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dirty="0"/>
              <a:t>Nyní si vezměte pracovní listy a vyzkoušíme si experiment, který potvrdí pravdivost Ohmova zákona, tzn. závislost velikosti elektrického proudu na napětí při stálém odporu o velikosti 33 ohmů.</a:t>
            </a:r>
          </a:p>
          <a:p>
            <a:pPr algn="l"/>
            <a:r>
              <a:rPr lang="cs-CZ" dirty="0"/>
              <a:t>Sestavíme el. obvod dle schématu v pracovním listu, postupně budeme měřit elektrické napětí a proud pro jednu 1,5 V baterii jako zdroj napětí a postupně budeme do obvodu přidávat další baterie, celkem 4. Po každém přidání baterie změříme proud a napětí el. obvodu a zapíšeme do tabulky. Zapněte voltmetr a ampérmetr a propojte s SW </a:t>
            </a:r>
            <a:r>
              <a:rPr lang="cs-CZ" dirty="0" err="1"/>
              <a:t>Sparkvue</a:t>
            </a:r>
            <a:r>
              <a:rPr lang="cs-CZ" dirty="0"/>
              <a:t> v mobilních zařízeních. Pozor, hlídejte si čísla na senzorech, ať si nepřipojíte zařízení vedlejší skupiny.</a:t>
            </a:r>
          </a:p>
          <a:p>
            <a:pPr algn="l"/>
            <a:r>
              <a:rPr lang="cs-CZ" b="1" i="1" dirty="0"/>
              <a:t>Přepnout na pracovní list a ukázat měření ve </a:t>
            </a:r>
            <a:r>
              <a:rPr lang="cs-CZ" b="1" i="1" dirty="0" err="1"/>
              <a:t>sparkvue</a:t>
            </a:r>
            <a:endParaRPr lang="cs-CZ" b="1" i="1" dirty="0"/>
          </a:p>
          <a:p>
            <a:pPr algn="l"/>
            <a:r>
              <a:rPr lang="cs-CZ" b="1" i="1" dirty="0"/>
              <a:t>Ukázkou může být i VA-charakteristika rezistoru – graf v </a:t>
            </a:r>
            <a:r>
              <a:rPr lang="cs-CZ" b="1" i="1"/>
              <a:t>pracovním listu</a:t>
            </a:r>
            <a:endParaRPr lang="cs-CZ" b="1" i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FC7865-CE76-73CC-9B87-63219D503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1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C49E4-7A06-21A8-B6B1-8E03594AB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2677951-A992-35BB-3F1A-D0B7959A7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617E719-E056-4B6D-F1FD-FE868FD18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rgbClr val="3A77B0"/>
                </a:solidFill>
              </a:rPr>
              <a:t>Ještě jsem si pro Vás připravila ukázku – sériového a paralelního zapojení žárovek, se studenty mluvíme o zapojení </a:t>
            </a:r>
            <a:r>
              <a:rPr lang="cs-CZ" sz="1200" b="1" dirty="0" err="1">
                <a:solidFill>
                  <a:srgbClr val="3A77B0"/>
                </a:solidFill>
              </a:rPr>
              <a:t>rezistrorů</a:t>
            </a:r>
            <a:r>
              <a:rPr lang="cs-CZ" sz="1200" b="1" dirty="0">
                <a:solidFill>
                  <a:srgbClr val="3A77B0"/>
                </a:solidFill>
              </a:rPr>
              <a:t> či jiných spotřebičů. Tyto experimenty používám frontálně jako podporu svého výkladu.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dirty="0">
              <a:solidFill>
                <a:srgbClr val="3A77B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rgbClr val="3A77B0"/>
                </a:solidFill>
              </a:rPr>
              <a:t>Sériový obvod nemá žádná větvení, součástky jsou zapojeny za sebou podobně jako vagóny ve vlaku.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EAEFC1-5536-65D4-717C-3B02DDB06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273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rgbClr val="3A77B0"/>
                </a:solidFill>
              </a:rPr>
              <a:t>Paralelní obvod obsahuje body větvení (uzly), součástky jsou zapojeny vedle sebe podobně, jako židle u jídelního stolu.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34495E"/>
                </a:solidFill>
                <a:effectLst/>
                <a:latin typeface="Roboto" panose="02000000000000000000" pitchFamily="2" charset="0"/>
              </a:rPr>
              <a:t>Paralelní spojení rezistorů či spotřebičů o daném odporu může být při počítání obvodu matoucí. Na rozdíl od sériových zapojení se napětí do jednotlivých větví nedělí je stejné jako na zdroji. Místo toho se zde dělí proud a to v opačném poměru než jsou velikosti odporů jednotlivých větví. Za to může Ohmův zákon </a:t>
            </a:r>
            <a:r>
              <a:rPr lang="cs-CZ" b="0" i="0" dirty="0">
                <a:solidFill>
                  <a:srgbClr val="34495E"/>
                </a:solidFill>
                <a:effectLst/>
                <a:latin typeface="KaTeX_Main"/>
              </a:rPr>
              <a:t>U=RI</a:t>
            </a:r>
            <a:r>
              <a:rPr lang="cs-CZ" b="0" i="0" dirty="0">
                <a:solidFill>
                  <a:srgbClr val="34495E"/>
                </a:solidFill>
                <a:effectLst/>
                <a:latin typeface="Roboto" panose="02000000000000000000" pitchFamily="2" charset="0"/>
              </a:rPr>
              <a:t>– který platí i pro každou větev.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98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49A6-51E7-76E2-DBD0-0BDF60D93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C265A89-AF76-794F-C18A-AD2C4BCC3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ECEAC41-E562-D2FC-7895-191C559C8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Sériové a paralelní  - pokud jej ukážeme při výkladu současně tak podle intenzity svítících žárovek studenti ihned vidí a dokážou snadno odvodit a zároveň potvrdit platnost Ohmova zákona pro napětí na jednotlivé větvi, je stejné jako na zdroji. </a:t>
            </a:r>
          </a:p>
          <a:p>
            <a:r>
              <a:rPr lang="cs-CZ" dirty="0"/>
              <a:t>V případě sériového se dělí mezi dvě žárovky, ty svítí s menší intenzitou.</a:t>
            </a:r>
          </a:p>
          <a:p>
            <a:r>
              <a:rPr lang="cs-CZ" dirty="0"/>
              <a:t>I u sériového zapojení můžeme vypočítat pomocí naměřeného napětí a proudu celkový odpor a odpor jedné žárovky.</a:t>
            </a:r>
          </a:p>
          <a:p>
            <a:r>
              <a:rPr lang="cs-CZ" dirty="0"/>
              <a:t>Variabilita příkladů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D35371-E9E7-D92B-6DCB-24EE715FF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61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Sériové a paralelní  - pokud jej ukážeme při výkladu současně tak podle intenzity svítících žárovek studenti ihned vidí a dokážou snadno odvodit a zároveň potvrdit platnost Ohmova zákona pro napětí na jednotlivé větvi, je stejné jako na zdroji. V případě sériového se dělí mezi dvě žárovky, ty svítí s menší intenzitou.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885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C583C-AB6F-C402-985B-0B512B115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661E76E-B291-8E63-DB9B-D661CC90A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1CF4782-9AF9-7D23-6238-A3845C22B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A k čemu se Ohmův zákon používá?</a:t>
            </a: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Pomocí Ohmova zákona můžeme snadno zjistit, kde je v elektrickém obvodu problém. Vše záleží na hodnotách, které naměříme měřicími přístroji. V praxi se většinou používá Multimetr, ale i na něm si musíme umět zapnout ampérmetr či voltmetr, podle toho, jakou veličinu chceme měřit. Dále je potřeba nastavit rozsah a správně do obvodu zapojit. Ampérmetr zapojujeme do série a voltmetr paralelně.</a:t>
            </a:r>
          </a:p>
          <a:p>
            <a:pPr algn="l"/>
            <a:endParaRPr lang="cs-CZ" b="0" i="0" dirty="0">
              <a:solidFill>
                <a:srgbClr val="58585A"/>
              </a:solidFill>
              <a:effectLst/>
              <a:latin typeface="Montserrat" panose="00000500000000000000" pitchFamily="2" charset="-18"/>
            </a:endParaRP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Pokud tedy například měřicím přístrojem zjistíme, že je proud v obvodu vyšší, může to značit, že došlo k poklesu odporu nebo zvýšení napětí, což pak způsobí stav s vysokým napětím. A to může značit nějaký problém se zdrojem nebo obvodem.</a:t>
            </a:r>
          </a:p>
          <a:p>
            <a:pPr algn="l"/>
            <a:endParaRPr lang="cs-CZ" b="0" i="0" dirty="0">
              <a:solidFill>
                <a:srgbClr val="58585A"/>
              </a:solidFill>
              <a:effectLst/>
              <a:latin typeface="Montserrat" panose="00000500000000000000" pitchFamily="2" charset="-18"/>
            </a:endParaRPr>
          </a:p>
          <a:p>
            <a:pPr algn="l"/>
            <a:r>
              <a:rPr lang="cs-CZ" b="0" i="0" dirty="0">
                <a:solidFill>
                  <a:srgbClr val="58585A"/>
                </a:solidFill>
                <a:effectLst/>
                <a:latin typeface="Montserrat" panose="00000500000000000000" pitchFamily="2" charset="-18"/>
              </a:rPr>
              <a:t>Na elektrospotřebičích jako je například notebook, domácí spotřebič nebo jiný druh elektrozařízení je tzv. informační štítek, který uvádí bezpečnostní certifikaci a několik informačních čísel. Elektrotechnik zde najde standardní hodnoty napětí a proudu a pokud během testování změří neobvyklé hodnoty, Ohmův zákon mu může pomoci zjistit, kde se v obvodu nachází.</a:t>
            </a:r>
          </a:p>
          <a:p>
            <a:pPr algn="l"/>
            <a:endParaRPr lang="cs-CZ" b="0" i="0" dirty="0">
              <a:solidFill>
                <a:srgbClr val="58585A"/>
              </a:solidFill>
              <a:effectLst/>
              <a:latin typeface="Montserrat" panose="00000500000000000000" pitchFamily="2" charset="-18"/>
            </a:endParaRPr>
          </a:p>
          <a:p>
            <a:pPr algn="l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970F66-5952-0D53-8189-18B9CEE69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F823-517F-4676-A746-2D0B07A7A59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49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A5425-A920-FFE8-D2B0-738819E18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677124-2629-FBFB-3E24-318F34147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1A5577-99AE-AFB1-3AA4-B514E0E5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C12FA5-BE1F-418E-A6D4-C77ED948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F26874-B3DE-C672-E216-70834C2C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99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3910C-621D-28BD-905E-337D58EC6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3B106D-92CF-7818-E5FB-1A02A586E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20651B-ECDE-D4A8-7283-2B8E89E7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165579-9BF6-208E-38EE-06B3F88A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80A397-C60B-D054-4822-70DB521D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00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FB5F37E-BF24-8238-3345-59D091B93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2D4BDA-5B4D-4EC5-8C8A-DEC4E4B87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304EF1-37AB-B287-362A-4BFA86B41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1B1FBE-9B2A-50FF-639A-4276108E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EFE801-683B-5BF0-68FB-61A1CB7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2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682B2-4DC9-855A-A3B2-2D0C3223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EFFCAA-D829-662A-53C0-11FCA4C6E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0497CD-5D53-F6DD-5F1C-D3595AEC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7F5D36-E329-2521-4005-D87C6B49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C2F799-B1D2-4AF4-F1A6-58682AAD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97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7261F-74A8-309F-BB49-8D8AFDFB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63A266-8370-A0CF-A4A5-E3692CA1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13A5DD-3B3C-17C1-12A3-5AD2E2D1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636423-F05D-F552-F760-7A3A68D5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FBBB84-3FB7-0179-B46F-4757FDF0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4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6042E-9D38-55EA-1079-D42022FD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D18D2-B980-9012-1AEA-F634EEA30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FB4235-2831-62E7-EC29-6E71E8406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AF5B60-5254-88C6-C648-5485EF9D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BC5052-B397-B2C4-FDCA-A778C24B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A39B3A-23DC-E112-3F75-8685CB9F5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03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92291-DDBB-4BE7-7982-290E600C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1AAD43-FA75-29BA-EEE5-634E344FA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BA824E-F22D-4454-68ED-6F550238E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8C83010-BFB6-1382-AEBF-B770DB124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A23C231-C6E5-0EF8-12DE-F80509EE7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9664CDA-44D8-1C5F-AA58-1BD9CA0D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42437B-10DB-7630-A4F6-7A54359D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E51646E-9F35-D133-F256-98F7487D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20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CD28B-6D49-B769-4A40-8BF3CD50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979395-A6EA-9754-CAF4-020D05B4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DF513-6CDF-A8A2-3435-C0875582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D4CF6B-F2C1-1DED-58B2-F4F1DF67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51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923FFA7-2C5D-CC44-3A32-95B5CA30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91D055C-807A-8D98-5855-5B1D6E63B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AD9E7B-7D9F-F724-5EB5-A9151F19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1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19FDE-DE9F-EBE5-44C4-D6333C4B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1A2E19-641B-52FA-72AB-490A6FDED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384F24-B780-16EC-AE91-E882D14AF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294676-0921-61F7-9B32-68182587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BEF5A6-B9CC-CD48-E86E-F5C6C7DE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29A2F3-84B7-DF09-83C4-382D70E4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41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66483B-1266-FC0C-4927-2D987102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ED8BCB-0609-AF51-B8D0-475CA32EB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838E39-51C7-BAE8-AE21-5E423CD70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05FEAE-2284-401E-C9A6-E4E5AF44B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03EDC3-513B-CFEF-5EAC-F4DB450C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A07987-6AD4-6B31-3DF8-2A436D39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75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288BF1C-79FE-6650-2099-FF4031B4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367507-C97B-0975-6503-80ABA96EA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7DD8DC-7D55-3DE0-CA0D-D6BAD38D9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C59A0B-27EE-47BD-A6E9-1F5352EBC99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F6520F-4537-EF90-D915-BBF35B5BE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82DBAD-8584-20A6-0B11-D693F614A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5A28DF-05C8-4E84-BC51-6DBC0C85D1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15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AE1F3-DF28-7A79-8A9A-0E6DE60C1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31C74C-465E-EAE6-1199-4EC090CA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49"/>
          <a:stretch/>
        </p:blipFill>
        <p:spPr>
          <a:xfrm rot="16200000">
            <a:off x="2667002" y="-2667000"/>
            <a:ext cx="6858000" cy="12192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C28B89-24E1-735A-8A65-46C1FAF8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10669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3A77B0"/>
                </a:solidFill>
              </a:rPr>
              <a:t>Ohmův zákon</a:t>
            </a:r>
          </a:p>
        </p:txBody>
      </p:sp>
      <p:pic>
        <p:nvPicPr>
          <p:cNvPr id="8" name="Obrázek 7" descr="Obsah obrázku Lidská tvář, osoba, portrét, oblečení&#10;&#10;Popis byl vytvořen automaticky">
            <a:extLst>
              <a:ext uri="{FF2B5EF4-FFF2-40B4-BE49-F238E27FC236}">
                <a16:creationId xmlns:a16="http://schemas.microsoft.com/office/drawing/2014/main" id="{409028B7-E449-94D0-01C3-FD828E0C1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2" y="1541436"/>
            <a:ext cx="3934210" cy="497321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756F17-EAEA-3D01-2F3A-9360D4EA17D1}"/>
              </a:ext>
            </a:extLst>
          </p:cNvPr>
          <p:cNvSpPr txBox="1"/>
          <p:nvPr/>
        </p:nvSpPr>
        <p:spPr>
          <a:xfrm>
            <a:off x="4637314" y="1541436"/>
            <a:ext cx="6820650" cy="4932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endParaRPr lang="cs-CZ" sz="3600" b="1" dirty="0">
              <a:solidFill>
                <a:srgbClr val="3A77B0"/>
              </a:solidFill>
            </a:endParaRPr>
          </a:p>
          <a:p>
            <a:r>
              <a:rPr lang="cs-CZ" sz="3600" b="1" dirty="0">
                <a:solidFill>
                  <a:srgbClr val="3A77B0"/>
                </a:solidFill>
              </a:rPr>
              <a:t>George Simon Ohm</a:t>
            </a:r>
          </a:p>
          <a:p>
            <a:r>
              <a:rPr lang="cs-CZ" sz="3600" dirty="0">
                <a:solidFill>
                  <a:srgbClr val="3A77B0"/>
                </a:solidFill>
              </a:rPr>
              <a:t>(1789–1854)</a:t>
            </a:r>
          </a:p>
          <a:p>
            <a:endParaRPr lang="cs-CZ" sz="3600" dirty="0">
              <a:solidFill>
                <a:srgbClr val="3A77B0"/>
              </a:solidFill>
            </a:endParaRPr>
          </a:p>
          <a:p>
            <a:r>
              <a:rPr lang="cs-CZ" sz="3600" dirty="0">
                <a:solidFill>
                  <a:srgbClr val="3A77B0"/>
                </a:solidFill>
              </a:rPr>
              <a:t>… formuloval </a:t>
            </a:r>
            <a:r>
              <a:rPr lang="cs-CZ" sz="3600" b="1" dirty="0">
                <a:solidFill>
                  <a:srgbClr val="3A77B0"/>
                </a:solidFill>
              </a:rPr>
              <a:t>zákon</a:t>
            </a:r>
            <a:r>
              <a:rPr lang="cs-CZ" sz="3600" dirty="0">
                <a:solidFill>
                  <a:srgbClr val="3A77B0"/>
                </a:solidFill>
              </a:rPr>
              <a:t>, podle něhož je proud procházející obvodem přímo úměrný elektrickému napětí</a:t>
            </a:r>
          </a:p>
          <a:p>
            <a:endParaRPr lang="cs-CZ" sz="3600" dirty="0">
              <a:solidFill>
                <a:srgbClr val="3A77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7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4A36B-C9DD-5A48-40C2-CBF81809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D51338D-F71E-F3A2-598E-23AC39910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749"/>
          <a:stretch/>
        </p:blipFill>
        <p:spPr>
          <a:xfrm rot="16200000">
            <a:off x="2607790" y="-2726211"/>
            <a:ext cx="6976421" cy="12192001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9185095-F6B6-D77E-1AA8-DA20E93816CA}"/>
              </a:ext>
            </a:extLst>
          </p:cNvPr>
          <p:cNvSpPr txBox="1">
            <a:spLocks/>
          </p:cNvSpPr>
          <p:nvPr/>
        </p:nvSpPr>
        <p:spPr>
          <a:xfrm>
            <a:off x="641439" y="1809676"/>
            <a:ext cx="10909122" cy="259948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b="1" dirty="0">
                <a:solidFill>
                  <a:srgbClr val="3A77B0"/>
                </a:solidFill>
              </a:rPr>
              <a:t>Děkuji Vám za pozornost </a:t>
            </a:r>
          </a:p>
        </p:txBody>
      </p:sp>
    </p:spTree>
    <p:extLst>
      <p:ext uri="{BB962C8B-B14F-4D97-AF65-F5344CB8AC3E}">
        <p14:creationId xmlns:p14="http://schemas.microsoft.com/office/powerpoint/2010/main" val="23121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E22F-4896-E562-405D-EDD6ABA6C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70811BE-38DE-CBCE-E918-2710E8388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90434" y="-1790434"/>
            <a:ext cx="8611132" cy="12192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4544D8-AC67-1620-53B9-F9E3B8EE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3" y="429749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3A77B0"/>
                </a:solidFill>
              </a:rPr>
              <a:t>Ohmův zákon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F73B11C-972A-EF48-796C-BAEE99E858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603" y="2045065"/>
                <a:ext cx="10515600" cy="4572000"/>
              </a:xfrm>
              <a:solidFill>
                <a:srgbClr val="FFFFFF"/>
              </a:solidFill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cs-CZ" sz="4000" b="1" dirty="0">
                  <a:solidFill>
                    <a:srgbClr val="3A77B0"/>
                  </a:solidFill>
                </a:endParaRPr>
              </a:p>
              <a:p>
                <a:pPr marL="0" indent="0">
                  <a:buNone/>
                </a:pPr>
                <a:r>
                  <a:rPr lang="cs-CZ" sz="4000" b="1" dirty="0">
                    <a:solidFill>
                      <a:srgbClr val="3A77B0"/>
                    </a:solidFill>
                  </a:rPr>
                  <a:t>Proud </a:t>
                </a:r>
                <a:r>
                  <a:rPr lang="cs-CZ" sz="4000" b="1" i="1" dirty="0">
                    <a:solidFill>
                      <a:srgbClr val="3A77B0"/>
                    </a:solidFill>
                  </a:rPr>
                  <a:t>I</a:t>
                </a:r>
                <a:r>
                  <a:rPr lang="cs-CZ" sz="4000" b="1" dirty="0">
                    <a:solidFill>
                      <a:srgbClr val="3A77B0"/>
                    </a:solidFill>
                  </a:rPr>
                  <a:t> procházející elektrickým obvodem je přímo úměrný napětí </a:t>
                </a:r>
                <a:r>
                  <a:rPr lang="cs-CZ" sz="4000" b="1" i="1" dirty="0">
                    <a:solidFill>
                      <a:srgbClr val="3A77B0"/>
                    </a:solidFill>
                  </a:rPr>
                  <a:t>U</a:t>
                </a:r>
                <a:r>
                  <a:rPr lang="cs-CZ" sz="4000" b="1" dirty="0">
                    <a:solidFill>
                      <a:srgbClr val="3A77B0"/>
                    </a:solidFill>
                  </a:rPr>
                  <a:t>:</a:t>
                </a:r>
              </a:p>
              <a:p>
                <a:pPr marL="0" indent="0">
                  <a:buNone/>
                </a:pPr>
                <a:endParaRPr lang="cs-CZ" sz="4000" b="1" i="1" dirty="0">
                  <a:solidFill>
                    <a:srgbClr val="3A77B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3600" b="1" i="1" smtClean="0">
                          <a:solidFill>
                            <a:srgbClr val="3A77B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cs-CZ" sz="3600" b="1" i="1" smtClean="0">
                          <a:solidFill>
                            <a:srgbClr val="3A77B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sz="3600" b="1" i="1" smtClean="0">
                              <a:solidFill>
                                <a:srgbClr val="3A77B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600" b="1" i="1" smtClean="0">
                              <a:solidFill>
                                <a:srgbClr val="3A77B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num>
                        <m:den>
                          <m:r>
                            <a:rPr lang="cs-CZ" sz="3600" b="1" i="1" smtClean="0">
                              <a:solidFill>
                                <a:srgbClr val="3A77B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3A77B0"/>
                  </a:solidFill>
                </a:endParaRP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F73B11C-972A-EF48-796C-BAEE99E858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603" y="2045065"/>
                <a:ext cx="10515600" cy="4572000"/>
              </a:xfrm>
              <a:blipFill>
                <a:blip r:embed="rId4"/>
                <a:stretch>
                  <a:fillRect l="-2029" r="-162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Skupina 7">
            <a:extLst>
              <a:ext uri="{FF2B5EF4-FFF2-40B4-BE49-F238E27FC236}">
                <a16:creationId xmlns:a16="http://schemas.microsoft.com/office/drawing/2014/main" id="{3528BF0D-9B62-DD61-2568-9C2FFF81E9E9}"/>
              </a:ext>
            </a:extLst>
          </p:cNvPr>
          <p:cNvGrpSpPr/>
          <p:nvPr/>
        </p:nvGrpSpPr>
        <p:grpSpPr>
          <a:xfrm>
            <a:off x="5331414" y="3583983"/>
            <a:ext cx="6674154" cy="3654637"/>
            <a:chOff x="5331414" y="3583983"/>
            <a:chExt cx="6674154" cy="3654637"/>
          </a:xfrm>
        </p:grpSpPr>
        <p:sp>
          <p:nvSpPr>
            <p:cNvPr id="4" name="Myšlenková bublina: obláček 3">
              <a:extLst>
                <a:ext uri="{FF2B5EF4-FFF2-40B4-BE49-F238E27FC236}">
                  <a16:creationId xmlns:a16="http://schemas.microsoft.com/office/drawing/2014/main" id="{6DC389CE-D8C0-3F52-97EA-E13CDD3DA4F9}"/>
                </a:ext>
              </a:extLst>
            </p:cNvPr>
            <p:cNvSpPr/>
            <p:nvPr/>
          </p:nvSpPr>
          <p:spPr>
            <a:xfrm>
              <a:off x="5331414" y="3583983"/>
              <a:ext cx="6674154" cy="3654637"/>
            </a:xfrm>
            <a:prstGeom prst="cloudCallout">
              <a:avLst>
                <a:gd name="adj1" fmla="val -95128"/>
                <a:gd name="adj2" fmla="val -3280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CD6748E2-65C3-E530-B7AE-091155903EEC}"/>
                </a:ext>
              </a:extLst>
            </p:cNvPr>
            <p:cNvSpPr txBox="1"/>
            <p:nvPr/>
          </p:nvSpPr>
          <p:spPr>
            <a:xfrm>
              <a:off x="6274003" y="4134028"/>
              <a:ext cx="4788976" cy="255454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4000" b="1" i="0" dirty="0">
                  <a:solidFill>
                    <a:schemeClr val="bg1"/>
                  </a:solidFill>
                  <a:effectLst/>
                </a:rPr>
                <a:t>platný pouze v případě, že je odpor v elektrickém obvodu stálý</a:t>
              </a:r>
              <a:endParaRPr lang="cs-CZ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03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290F2F-D85C-B2D0-6441-38B98CFE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49"/>
          <a:stretch/>
        </p:blipFill>
        <p:spPr>
          <a:xfrm rot="16200000">
            <a:off x="2554637" y="-2554637"/>
            <a:ext cx="7082725" cy="12192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C918BB-47FD-EE7B-A2D1-B9A11968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10669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3A77B0"/>
                </a:solidFill>
              </a:rPr>
              <a:t>Ohmův zákon</a:t>
            </a:r>
          </a:p>
        </p:txBody>
      </p:sp>
      <p:pic>
        <p:nvPicPr>
          <p:cNvPr id="6" name="Obrázek 5" descr="Obsah obrázku diagram, skica, kresba, design&#10;&#10;Popis byl vytvořen automaticky">
            <a:extLst>
              <a:ext uri="{FF2B5EF4-FFF2-40B4-BE49-F238E27FC236}">
                <a16:creationId xmlns:a16="http://schemas.microsoft.com/office/drawing/2014/main" id="{499ED67E-AE4D-81AD-8D56-6A8667C14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8630" r="19759" b="9589"/>
          <a:stretch/>
        </p:blipFill>
        <p:spPr>
          <a:xfrm>
            <a:off x="2300613" y="1785171"/>
            <a:ext cx="7590772" cy="49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FBA73-7C3B-7FBC-5179-644C65F7A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10942B6-024B-89B1-1FB7-8C896DA4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49"/>
          <a:stretch/>
        </p:blipFill>
        <p:spPr>
          <a:xfrm rot="16200000">
            <a:off x="2554637" y="-2554637"/>
            <a:ext cx="7082725" cy="12192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6EF66E-6882-FE8E-B7B4-8485E73E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10669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3A77B0"/>
                </a:solidFill>
              </a:rPr>
              <a:t>Ohmův zákon</a:t>
            </a:r>
          </a:p>
        </p:txBody>
      </p:sp>
      <p:pic>
        <p:nvPicPr>
          <p:cNvPr id="4" name="Obrázek 3" descr="Obsah obrázku Elektrické vedení, elektronika, kabel, Elektronické inženýrství&#10;&#10;Popis byl vytvořen automaticky">
            <a:extLst>
              <a:ext uri="{FF2B5EF4-FFF2-40B4-BE49-F238E27FC236}">
                <a16:creationId xmlns:a16="http://schemas.microsoft.com/office/drawing/2014/main" id="{DC918D46-BCD1-1196-4FBE-62C59D88E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6"/>
          <a:stretch/>
        </p:blipFill>
        <p:spPr>
          <a:xfrm rot="10800000">
            <a:off x="548842" y="1547888"/>
            <a:ext cx="7665931" cy="5397296"/>
          </a:xfrm>
          <a:prstGeom prst="rect">
            <a:avLst/>
          </a:prstGeom>
        </p:spPr>
      </p:pic>
      <p:pic>
        <p:nvPicPr>
          <p:cNvPr id="8" name="Obrázek 7" descr="Obsah obrázku text, chobot&#10;&#10;Popis byl vytvořen automaticky">
            <a:extLst>
              <a:ext uri="{FF2B5EF4-FFF2-40B4-BE49-F238E27FC236}">
                <a16:creationId xmlns:a16="http://schemas.microsoft.com/office/drawing/2014/main" id="{DC8C1E56-2296-322F-E78A-E42DFEB7F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00" y="3970751"/>
            <a:ext cx="5532400" cy="3111975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A1930CE-F609-BC58-091F-58259B8817BC}"/>
              </a:ext>
            </a:extLst>
          </p:cNvPr>
          <p:cNvGrpSpPr/>
          <p:nvPr/>
        </p:nvGrpSpPr>
        <p:grpSpPr>
          <a:xfrm>
            <a:off x="7265357" y="3068680"/>
            <a:ext cx="3294000" cy="1227960"/>
            <a:chOff x="6426113" y="3018324"/>
            <a:chExt cx="3294000" cy="1227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C1F3E938-7966-EBDC-C2A9-CDC69FCB71AE}"/>
                    </a:ext>
                  </a:extLst>
                </p14:cNvPr>
                <p14:cNvContentPartPr/>
                <p14:nvPr/>
              </p14:nvContentPartPr>
              <p14:xfrm>
                <a:off x="6474713" y="3487044"/>
                <a:ext cx="3245400" cy="75924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C1F3E938-7966-EBDC-C2A9-CDC69FCB71A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11713" y="3424044"/>
                  <a:ext cx="3371040" cy="88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CB72ADDE-1AEB-A53B-3EEF-8AAEF63FF619}"/>
                    </a:ext>
                  </a:extLst>
                </p14:cNvPr>
                <p14:cNvContentPartPr/>
                <p14:nvPr/>
              </p14:nvContentPartPr>
              <p14:xfrm>
                <a:off x="6426113" y="3018324"/>
                <a:ext cx="779040" cy="106020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CB72ADDE-1AEB-A53B-3EEF-8AAEF63FF61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63113" y="2955324"/>
                  <a:ext cx="904680" cy="1185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4626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96559-E7A9-7249-1AAF-A4FCE3900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72C45F7-2266-89F6-A68E-25E0FB041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749"/>
          <a:stretch/>
        </p:blipFill>
        <p:spPr>
          <a:xfrm rot="16200000">
            <a:off x="2607790" y="-2726211"/>
            <a:ext cx="6976421" cy="1219200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D974994-1ADC-DE26-CE1C-8EFA0D13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9277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3A77B0"/>
                </a:solidFill>
              </a:rPr>
              <a:t>Zapojení v elektrickém obvodu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0DADD11-1044-A85B-380F-C99486BF5959}"/>
              </a:ext>
            </a:extLst>
          </p:cNvPr>
          <p:cNvSpPr txBox="1">
            <a:spLocks/>
          </p:cNvSpPr>
          <p:nvPr/>
        </p:nvSpPr>
        <p:spPr>
          <a:xfrm>
            <a:off x="548842" y="1627322"/>
            <a:ext cx="10909122" cy="454819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u="sng" dirty="0">
                <a:solidFill>
                  <a:srgbClr val="3A77B0"/>
                </a:solidFill>
              </a:rPr>
              <a:t>Sériové zapojení</a:t>
            </a:r>
          </a:p>
          <a:p>
            <a:pPr marL="0" indent="0">
              <a:buNone/>
            </a:pPr>
            <a:r>
              <a:rPr lang="cs-CZ" b="1" dirty="0">
                <a:solidFill>
                  <a:srgbClr val="3A77B0"/>
                </a:solidFill>
              </a:rPr>
              <a:t>Všemi rezistory a celým obvodem prochází stejný proud </a:t>
            </a:r>
            <a:r>
              <a:rPr lang="cs-CZ" b="1" i="1" dirty="0">
                <a:solidFill>
                  <a:srgbClr val="3A77B0"/>
                </a:solidFill>
              </a:rPr>
              <a:t>I</a:t>
            </a:r>
            <a:r>
              <a:rPr lang="cs-CZ" b="1" dirty="0">
                <a:solidFill>
                  <a:srgbClr val="3A77B0"/>
                </a:solidFill>
              </a:rPr>
              <a:t> </a:t>
            </a:r>
          </a:p>
          <a:p>
            <a:pPr marL="0" indent="0">
              <a:buNone/>
            </a:pPr>
            <a:endParaRPr lang="cs-CZ" b="1" dirty="0">
              <a:solidFill>
                <a:srgbClr val="3A77B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3A77B0"/>
                </a:solidFill>
              </a:rPr>
              <a:t>Celkové napětí se rovná součtu napětí na rezistorech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3A77B0"/>
                </a:solidFill>
              </a:rPr>
              <a:t>U = U</a:t>
            </a:r>
            <a:r>
              <a:rPr lang="cs-CZ" b="1" baseline="-25000" dirty="0">
                <a:solidFill>
                  <a:srgbClr val="3A77B0"/>
                </a:solidFill>
              </a:rPr>
              <a:t>1</a:t>
            </a:r>
            <a:r>
              <a:rPr lang="cs-CZ" b="1" dirty="0">
                <a:solidFill>
                  <a:srgbClr val="3A77B0"/>
                </a:solidFill>
              </a:rPr>
              <a:t> + U</a:t>
            </a:r>
            <a:r>
              <a:rPr lang="cs-CZ" b="1" baseline="-25000" dirty="0">
                <a:solidFill>
                  <a:srgbClr val="3A77B0"/>
                </a:solidFill>
              </a:rPr>
              <a:t>2</a:t>
            </a:r>
            <a:r>
              <a:rPr lang="cs-CZ" b="1" dirty="0">
                <a:solidFill>
                  <a:srgbClr val="3A77B0"/>
                </a:solidFill>
              </a:rPr>
              <a:t> + </a:t>
            </a:r>
            <a:r>
              <a:rPr lang="cs-CZ" b="1" dirty="0" err="1">
                <a:solidFill>
                  <a:srgbClr val="3A77B0"/>
                </a:solidFill>
              </a:rPr>
              <a:t>U</a:t>
            </a:r>
            <a:r>
              <a:rPr lang="cs-CZ" b="1" baseline="-25000" dirty="0" err="1">
                <a:solidFill>
                  <a:srgbClr val="3A77B0"/>
                </a:solidFill>
              </a:rPr>
              <a:t>n</a:t>
            </a:r>
            <a:r>
              <a:rPr lang="cs-CZ" b="1" dirty="0">
                <a:solidFill>
                  <a:srgbClr val="3A77B0"/>
                </a:solidFill>
              </a:rPr>
              <a:t>  →  R = R</a:t>
            </a:r>
            <a:r>
              <a:rPr lang="cs-CZ" b="1" baseline="-25000" dirty="0">
                <a:solidFill>
                  <a:srgbClr val="3A77B0"/>
                </a:solidFill>
              </a:rPr>
              <a:t>1</a:t>
            </a:r>
            <a:r>
              <a:rPr lang="cs-CZ" b="1" dirty="0">
                <a:solidFill>
                  <a:srgbClr val="3A77B0"/>
                </a:solidFill>
              </a:rPr>
              <a:t> + R</a:t>
            </a:r>
            <a:r>
              <a:rPr lang="cs-CZ" b="1" baseline="-25000" dirty="0">
                <a:solidFill>
                  <a:srgbClr val="3A77B0"/>
                </a:solidFill>
              </a:rPr>
              <a:t>2</a:t>
            </a:r>
            <a:r>
              <a:rPr lang="cs-CZ" b="1" dirty="0">
                <a:solidFill>
                  <a:srgbClr val="3A77B0"/>
                </a:solidFill>
              </a:rPr>
              <a:t> + </a:t>
            </a:r>
            <a:r>
              <a:rPr lang="cs-CZ" b="1" dirty="0" err="1">
                <a:solidFill>
                  <a:srgbClr val="3A77B0"/>
                </a:solidFill>
              </a:rPr>
              <a:t>R</a:t>
            </a:r>
            <a:r>
              <a:rPr lang="cs-CZ" b="1" baseline="-25000" dirty="0" err="1">
                <a:solidFill>
                  <a:srgbClr val="3A77B0"/>
                </a:solidFill>
              </a:rPr>
              <a:t>n</a:t>
            </a:r>
            <a:endParaRPr lang="cs-CZ" b="1" baseline="-25000" dirty="0">
              <a:solidFill>
                <a:srgbClr val="3A77B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solidFill>
                <a:srgbClr val="3A77B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4C745F4-9976-E385-DB98-A66C1DA0D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1573" y="4096011"/>
            <a:ext cx="5865234" cy="26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89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2A326-BBD3-790A-5022-D4305F596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D05E5CA-1639-E462-BF8C-F80CE8693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749"/>
          <a:stretch/>
        </p:blipFill>
        <p:spPr>
          <a:xfrm rot="16200000">
            <a:off x="2607790" y="-2726211"/>
            <a:ext cx="6976421" cy="1219200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8BDCA27-6109-0EE1-B325-971BEC22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9277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3A77B0"/>
                </a:solidFill>
              </a:rPr>
              <a:t>Zapojení v elektrickém obvodu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D51DD41-8AD6-7C79-5DF6-901CC20DE81D}"/>
              </a:ext>
            </a:extLst>
          </p:cNvPr>
          <p:cNvSpPr txBox="1">
            <a:spLocks/>
          </p:cNvSpPr>
          <p:nvPr/>
        </p:nvSpPr>
        <p:spPr>
          <a:xfrm>
            <a:off x="548842" y="1627322"/>
            <a:ext cx="10909122" cy="454819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u="sng" dirty="0">
                <a:solidFill>
                  <a:srgbClr val="3A77B0"/>
                </a:solidFill>
              </a:rPr>
              <a:t>Paralelní zapojení</a:t>
            </a:r>
          </a:p>
          <a:p>
            <a:pPr marL="0" indent="0">
              <a:buNone/>
            </a:pPr>
            <a:r>
              <a:rPr lang="cs-CZ" b="1" dirty="0">
                <a:solidFill>
                  <a:srgbClr val="3A77B0"/>
                </a:solidFill>
              </a:rPr>
              <a:t>Celkový proud v nerozvětvené části obvodu je roven součtu proudů v jednotlivých větvích</a:t>
            </a:r>
          </a:p>
          <a:p>
            <a:pPr marL="0" indent="0">
              <a:buNone/>
            </a:pPr>
            <a:r>
              <a:rPr lang="cs-CZ" b="1" dirty="0">
                <a:solidFill>
                  <a:srgbClr val="3A77B0"/>
                </a:solidFill>
              </a:rPr>
              <a:t>I = I</a:t>
            </a:r>
            <a:r>
              <a:rPr lang="cs-CZ" b="1" baseline="-25000" dirty="0">
                <a:solidFill>
                  <a:srgbClr val="3A77B0"/>
                </a:solidFill>
              </a:rPr>
              <a:t>1</a:t>
            </a:r>
            <a:r>
              <a:rPr lang="cs-CZ" b="1" dirty="0">
                <a:solidFill>
                  <a:srgbClr val="3A77B0"/>
                </a:solidFill>
              </a:rPr>
              <a:t> + I</a:t>
            </a:r>
            <a:r>
              <a:rPr lang="cs-CZ" b="1" baseline="-25000" dirty="0">
                <a:solidFill>
                  <a:srgbClr val="3A77B0"/>
                </a:solidFill>
              </a:rPr>
              <a:t>2</a:t>
            </a:r>
            <a:r>
              <a:rPr lang="cs-CZ" b="1" dirty="0">
                <a:solidFill>
                  <a:srgbClr val="3A77B0"/>
                </a:solidFill>
              </a:rPr>
              <a:t> + I</a:t>
            </a:r>
            <a:r>
              <a:rPr lang="cs-CZ" b="1" baseline="-25000" dirty="0">
                <a:solidFill>
                  <a:srgbClr val="3A77B0"/>
                </a:solidFill>
              </a:rPr>
              <a:t>n</a:t>
            </a:r>
            <a:r>
              <a:rPr lang="cs-CZ" b="1" dirty="0">
                <a:solidFill>
                  <a:srgbClr val="3A77B0"/>
                </a:solidFill>
              </a:rPr>
              <a:t>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3A77B0"/>
                </a:solidFill>
              </a:rPr>
              <a:t>Celkové napětí je v každé větvi stejné</a:t>
            </a:r>
          </a:p>
          <a:p>
            <a:pPr marL="0" indent="0">
              <a:buNone/>
            </a:pPr>
            <a:r>
              <a:rPr lang="cs-CZ" b="1" dirty="0">
                <a:solidFill>
                  <a:srgbClr val="3A77B0"/>
                </a:solidFill>
              </a:rPr>
              <a:t>U = U</a:t>
            </a:r>
            <a:r>
              <a:rPr lang="cs-CZ" b="1" baseline="-25000" dirty="0">
                <a:solidFill>
                  <a:srgbClr val="3A77B0"/>
                </a:solidFill>
              </a:rPr>
              <a:t>1</a:t>
            </a:r>
            <a:r>
              <a:rPr lang="cs-CZ" b="1" dirty="0">
                <a:solidFill>
                  <a:srgbClr val="3A77B0"/>
                </a:solidFill>
              </a:rPr>
              <a:t> = U</a:t>
            </a:r>
            <a:r>
              <a:rPr lang="cs-CZ" b="1" baseline="-25000" dirty="0">
                <a:solidFill>
                  <a:srgbClr val="3A77B0"/>
                </a:solidFill>
              </a:rPr>
              <a:t>2</a:t>
            </a:r>
            <a:r>
              <a:rPr lang="cs-CZ" b="1" dirty="0">
                <a:solidFill>
                  <a:srgbClr val="3A77B0"/>
                </a:solidFill>
              </a:rPr>
              <a:t> = </a:t>
            </a:r>
            <a:r>
              <a:rPr lang="cs-CZ" b="1" dirty="0" err="1">
                <a:solidFill>
                  <a:srgbClr val="3A77B0"/>
                </a:solidFill>
              </a:rPr>
              <a:t>U</a:t>
            </a:r>
            <a:r>
              <a:rPr lang="cs-CZ" b="1" baseline="-25000" dirty="0" err="1">
                <a:solidFill>
                  <a:srgbClr val="3A77B0"/>
                </a:solidFill>
              </a:rPr>
              <a:t>n</a:t>
            </a:r>
            <a:endParaRPr lang="cs-CZ" b="1" baseline="-25000" dirty="0">
              <a:solidFill>
                <a:srgbClr val="3A77B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1CF49B2-51E2-D495-84E4-BF933304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352" y="4028725"/>
            <a:ext cx="6192033" cy="27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9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02C6A-FBE9-F384-E8CB-8BCA32010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0159B9-398C-2695-71D7-711AA205F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749"/>
          <a:stretch/>
        </p:blipFill>
        <p:spPr>
          <a:xfrm rot="16200000">
            <a:off x="2607790" y="-2726211"/>
            <a:ext cx="6976421" cy="1219200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F4A959E-18E9-09BF-139F-DA0913F7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9277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3A77B0"/>
                </a:solidFill>
              </a:rPr>
              <a:t>Sériové a paralelní zapojení v elektrickém obvodu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03C9297-6242-1A3C-8940-AF83E51304B5}"/>
              </a:ext>
            </a:extLst>
          </p:cNvPr>
          <p:cNvSpPr txBox="1">
            <a:spLocks/>
          </p:cNvSpPr>
          <p:nvPr/>
        </p:nvSpPr>
        <p:spPr>
          <a:xfrm>
            <a:off x="548842" y="1627322"/>
            <a:ext cx="10909122" cy="454819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b="1" dirty="0">
              <a:solidFill>
                <a:srgbClr val="3A77B0"/>
              </a:solidFill>
            </a:endParaRPr>
          </a:p>
        </p:txBody>
      </p:sp>
      <p:pic>
        <p:nvPicPr>
          <p:cNvPr id="3" name="Obrázek 2" descr="Obsah obrázku interiér, umění&#10;&#10;Popis byl vytvořen automaticky se střední mírou spolehlivosti">
            <a:extLst>
              <a:ext uri="{FF2B5EF4-FFF2-40B4-BE49-F238E27FC236}">
                <a16:creationId xmlns:a16="http://schemas.microsoft.com/office/drawing/2014/main" id="{313CAA92-0079-5BF7-78FB-D03E0FCF9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4984" r="2206" b="15576"/>
          <a:stretch/>
        </p:blipFill>
        <p:spPr>
          <a:xfrm rot="10800000">
            <a:off x="1051496" y="1943247"/>
            <a:ext cx="9903813" cy="391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3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9865A6F-D665-1E4D-78AB-AA19D40DC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749"/>
          <a:stretch/>
        </p:blipFill>
        <p:spPr>
          <a:xfrm rot="16200000">
            <a:off x="2607790" y="-2726211"/>
            <a:ext cx="6976421" cy="1219200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306439F-9AB9-314F-00D7-13927C86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9277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3A77B0"/>
                </a:solidFill>
              </a:rPr>
              <a:t>Paralelní zapojení v elektrickém obvodu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64A7ECF-2F53-9DF4-31A8-F4EE156BA1FC}"/>
              </a:ext>
            </a:extLst>
          </p:cNvPr>
          <p:cNvSpPr txBox="1">
            <a:spLocks/>
          </p:cNvSpPr>
          <p:nvPr/>
        </p:nvSpPr>
        <p:spPr>
          <a:xfrm>
            <a:off x="548842" y="1627321"/>
            <a:ext cx="10909122" cy="454819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4000" b="1" dirty="0">
              <a:solidFill>
                <a:srgbClr val="3A77B0"/>
              </a:solidFill>
            </a:endParaRPr>
          </a:p>
        </p:txBody>
      </p:sp>
      <p:pic>
        <p:nvPicPr>
          <p:cNvPr id="9" name="Obrázek 8" descr="Obsah obrázku text, kniha, Obdélník, interiér&#10;&#10;Popis byl vytvořen automaticky">
            <a:extLst>
              <a:ext uri="{FF2B5EF4-FFF2-40B4-BE49-F238E27FC236}">
                <a16:creationId xmlns:a16="http://schemas.microsoft.com/office/drawing/2014/main" id="{D3506B7B-CC3F-61BC-31F7-8423D6D85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 r="21461"/>
          <a:stretch/>
        </p:blipFill>
        <p:spPr>
          <a:xfrm>
            <a:off x="6631353" y="1749071"/>
            <a:ext cx="4591967" cy="430469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43E9372-20BC-5E85-4803-57909AE2D666}"/>
              </a:ext>
            </a:extLst>
          </p:cNvPr>
          <p:cNvSpPr txBox="1"/>
          <p:nvPr/>
        </p:nvSpPr>
        <p:spPr>
          <a:xfrm>
            <a:off x="751562" y="1790468"/>
            <a:ext cx="5661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3A77B0"/>
                </a:solidFill>
              </a:rPr>
              <a:t>Ukázka měření el. proudu v každé z větví, následovaná výpočtem celkového proudu v obvodu a celkového odporu.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A62B6253-DB17-6552-A83D-371FCCAE4E97}"/>
                  </a:ext>
                </a:extLst>
              </p:cNvPr>
              <p:cNvSpPr txBox="1"/>
              <p:nvPr/>
            </p:nvSpPr>
            <p:spPr>
              <a:xfrm>
                <a:off x="1163638" y="3676018"/>
                <a:ext cx="2593915" cy="1002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cs-CZ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</m:sub>
                          </m:sSub>
                          <m:r>
                            <a:rPr lang="cs-CZ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>
                            <m:sSubPr>
                              <m:ctrlPr>
                                <a:rPr lang="cs-CZ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</m:sub>
                          </m:sSub>
                          <m:r>
                            <a:rPr lang="cs-CZ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cs-CZ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A62B6253-DB17-6552-A83D-371FCCAE4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638" y="3676018"/>
                <a:ext cx="2593915" cy="1002647"/>
              </a:xfrm>
              <a:prstGeom prst="rect">
                <a:avLst/>
              </a:prstGeom>
              <a:blipFill>
                <a:blip r:embed="rId5"/>
                <a:stretch>
                  <a:fillRect b="-6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0FF1D19B-B373-76C4-334A-2A321F33A0C7}"/>
                  </a:ext>
                </a:extLst>
              </p:cNvPr>
              <p:cNvSpPr txBox="1"/>
              <p:nvPr/>
            </p:nvSpPr>
            <p:spPr>
              <a:xfrm>
                <a:off x="1163638" y="5016510"/>
                <a:ext cx="5467715" cy="988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48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cs-CZ" sz="4800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cs-CZ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cs-CZ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cs-CZ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cs-CZ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4800" dirty="0"/>
                  <a:t> </a:t>
                </a: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0FF1D19B-B373-76C4-334A-2A321F33A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638" y="5016510"/>
                <a:ext cx="5467715" cy="9883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32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9204E-BD18-D77F-B4CB-2C54F7957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5FCE8C-8E93-05E1-E8EA-BF5ED80B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49"/>
          <a:stretch/>
        </p:blipFill>
        <p:spPr>
          <a:xfrm rot="16200000">
            <a:off x="2554637" y="-2554637"/>
            <a:ext cx="7082725" cy="12192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C92595F-610A-5081-55F1-30A9A8C4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42" y="343349"/>
            <a:ext cx="10909122" cy="10669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3A77B0"/>
                </a:solidFill>
              </a:rPr>
              <a:t>Ohmův zákon</a:t>
            </a:r>
          </a:p>
        </p:txBody>
      </p:sp>
      <p:pic>
        <p:nvPicPr>
          <p:cNvPr id="6" name="Obrázek 5" descr="Obsah obrázku diagram, skica, kresba, design&#10;&#10;Popis byl vytvořen automaticky">
            <a:extLst>
              <a:ext uri="{FF2B5EF4-FFF2-40B4-BE49-F238E27FC236}">
                <a16:creationId xmlns:a16="http://schemas.microsoft.com/office/drawing/2014/main" id="{708599EA-44B9-5287-60B0-36FD50EF3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8630" r="19759" b="9589"/>
          <a:stretch/>
        </p:blipFill>
        <p:spPr>
          <a:xfrm>
            <a:off x="2300613" y="1785171"/>
            <a:ext cx="7590772" cy="49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1018</Words>
  <Application>Microsoft Office PowerPoint</Application>
  <PresentationFormat>Širokoúhlá obrazovka</PresentationFormat>
  <Paragraphs>72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Cambria Math</vt:lpstr>
      <vt:lpstr>KaTeX_Main</vt:lpstr>
      <vt:lpstr>Montserrat</vt:lpstr>
      <vt:lpstr>Roboto</vt:lpstr>
      <vt:lpstr>Motiv Office</vt:lpstr>
      <vt:lpstr>Ohmův zákon</vt:lpstr>
      <vt:lpstr>Ohmův zákon</vt:lpstr>
      <vt:lpstr>Ohmův zákon</vt:lpstr>
      <vt:lpstr>Ohmův zákon</vt:lpstr>
      <vt:lpstr>Zapojení v elektrickém obvodu</vt:lpstr>
      <vt:lpstr>Zapojení v elektrickém obvodu</vt:lpstr>
      <vt:lpstr>Sériové a paralelní zapojení v elektrickém obvodu</vt:lpstr>
      <vt:lpstr>Paralelní zapojení v elektrickém obvodu</vt:lpstr>
      <vt:lpstr>Ohmův zákon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Kaprálek Vítámvásová</dc:creator>
  <cp:lastModifiedBy>Kateřina Kaprálek Vítámvásová</cp:lastModifiedBy>
  <cp:revision>1</cp:revision>
  <cp:lastPrinted>2024-11-18T10:51:05Z</cp:lastPrinted>
  <dcterms:created xsi:type="dcterms:W3CDTF">2024-11-17T18:53:56Z</dcterms:created>
  <dcterms:modified xsi:type="dcterms:W3CDTF">2024-12-02T08:34:28Z</dcterms:modified>
</cp:coreProperties>
</file>