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embeddedFontLst>
    <p:embeddedFont>
      <p:font typeface="Helvetica Neue" panose="020B0604020202020204" charset="0"/>
      <p:regular r:id="rId28"/>
      <p:bold r:id="rId29"/>
      <p:italic r:id="rId30"/>
      <p:boldItalic r:id="rId31"/>
    </p:embeddedFont>
    <p:embeddedFont>
      <p:font typeface="Montserrat" panose="020B0604020202020204" charset="-18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18">
          <p15:clr>
            <a:srgbClr val="A4A3A4"/>
          </p15:clr>
        </p15:guide>
        <p15:guide id="2" pos="5242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orient="horz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pos="518"/>
        <p:guide pos="5242"/>
        <p:guide orient="horz" pos="864"/>
        <p:guide orient="horz"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Novotný" userId="4c4758df-aeac-4cf7-8cbb-991075668da5" providerId="ADAL" clId="{7CD3C4FC-F5C3-4759-96BD-51D9CED5C7AB}"/>
    <pc:docChg chg="custSel modSld">
      <pc:chgData name="Jakub Novotný" userId="4c4758df-aeac-4cf7-8cbb-991075668da5" providerId="ADAL" clId="{7CD3C4FC-F5C3-4759-96BD-51D9CED5C7AB}" dt="2021-08-03T07:59:04.875" v="0" actId="478"/>
      <pc:docMkLst>
        <pc:docMk/>
      </pc:docMkLst>
      <pc:sldChg chg="delSp mod">
        <pc:chgData name="Jakub Novotný" userId="4c4758df-aeac-4cf7-8cbb-991075668da5" providerId="ADAL" clId="{7CD3C4FC-F5C3-4759-96BD-51D9CED5C7AB}" dt="2021-08-03T07:59:04.875" v="0" actId="478"/>
        <pc:sldMkLst>
          <pc:docMk/>
          <pc:sldMk cId="0" sldId="257"/>
        </pc:sldMkLst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65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66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67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68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69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70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71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72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73" creationId="{00000000-0000-0000-0000-000000000000}"/>
          </ac:picMkLst>
        </pc:picChg>
        <pc:picChg chg="del">
          <ac:chgData name="Jakub Novotný" userId="4c4758df-aeac-4cf7-8cbb-991075668da5" providerId="ADAL" clId="{7CD3C4FC-F5C3-4759-96BD-51D9CED5C7AB}" dt="2021-08-03T07:59:04.875" v="0" actId="478"/>
          <ac:picMkLst>
            <pc:docMk/>
            <pc:sldMk cId="0" sldId="257"/>
            <ac:picMk id="183" creationId="{00000000-0000-0000-0000-000000000000}"/>
          </ac:picMkLst>
        </pc:picChg>
      </pc:sldChg>
    </pc:docChg>
  </pc:docChgLst>
  <pc:docChgLst>
    <pc:chgData name="Jakub Novotný" userId="4c4758df-aeac-4cf7-8cbb-991075668da5" providerId="ADAL" clId="{9E10A44C-C721-403B-AFBE-7DC3D26ADE33}"/>
    <pc:docChg chg="undo custSel modSld">
      <pc:chgData name="Jakub Novotný" userId="4c4758df-aeac-4cf7-8cbb-991075668da5" providerId="ADAL" clId="{9E10A44C-C721-403B-AFBE-7DC3D26ADE33}" dt="2021-08-03T09:18:29.274" v="507" actId="20577"/>
      <pc:docMkLst>
        <pc:docMk/>
      </pc:docMkLst>
      <pc:sldChg chg="addSp modSp mod">
        <pc:chgData name="Jakub Novotný" userId="4c4758df-aeac-4cf7-8cbb-991075668da5" providerId="ADAL" clId="{9E10A44C-C721-403B-AFBE-7DC3D26ADE33}" dt="2021-08-03T08:03:01.117" v="25" actId="20577"/>
        <pc:sldMkLst>
          <pc:docMk/>
          <pc:sldMk cId="0" sldId="257"/>
        </pc:sldMkLst>
        <pc:spChg chg="mod">
          <ac:chgData name="Jakub Novotný" userId="4c4758df-aeac-4cf7-8cbb-991075668da5" providerId="ADAL" clId="{9E10A44C-C721-403B-AFBE-7DC3D26ADE33}" dt="2021-08-03T08:03:01.117" v="25" actId="20577"/>
          <ac:spMkLst>
            <pc:docMk/>
            <pc:sldMk cId="0" sldId="257"/>
            <ac:spMk id="163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2:56.069" v="21" actId="20577"/>
          <ac:spMkLst>
            <pc:docMk/>
            <pc:sldMk cId="0" sldId="257"/>
            <ac:spMk id="174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2:37.192" v="6" actId="1076"/>
          <ac:spMkLst>
            <pc:docMk/>
            <pc:sldMk cId="0" sldId="257"/>
            <ac:spMk id="178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2:24.441" v="4" actId="1076"/>
          <ac:spMkLst>
            <pc:docMk/>
            <pc:sldMk cId="0" sldId="257"/>
            <ac:spMk id="179" creationId="{00000000-0000-0000-0000-000000000000}"/>
          </ac:spMkLst>
        </pc:sp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14" creationId="{60C20E74-1913-44A1-BD35-BBDD35D3753E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15" creationId="{72A57B56-B519-480B-B93F-10FF91927095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16" creationId="{CAB9B10B-16DA-424F-BB53-1866D7D07B88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17" creationId="{2FAB7A0D-859B-493E-AF08-489EFE52E9E5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18" creationId="{D217B78B-1B3D-4269-B95B-151B22BA17BC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19" creationId="{5C654F40-3359-40B6-B946-B4E23EB6D1CB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20" creationId="{D3226865-D852-4C1A-B81C-CFE17BF4F0FC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21" creationId="{33DD8EBB-8029-4EBD-89EE-FF30D7AF07C8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22" creationId="{107DD7B4-D26C-4BFA-A023-756335AB60BE}"/>
          </ac:picMkLst>
        </pc:picChg>
        <pc:picChg chg="add mod">
          <ac:chgData name="Jakub Novotný" userId="4c4758df-aeac-4cf7-8cbb-991075668da5" providerId="ADAL" clId="{9E10A44C-C721-403B-AFBE-7DC3D26ADE33}" dt="2021-08-03T08:02:00.871" v="1" actId="1076"/>
          <ac:picMkLst>
            <pc:docMk/>
            <pc:sldMk cId="0" sldId="257"/>
            <ac:picMk id="23" creationId="{A3AEFC6B-1EBF-43BF-AC4A-AB4AC89A5A12}"/>
          </ac:picMkLst>
        </pc:picChg>
        <pc:picChg chg="mod">
          <ac:chgData name="Jakub Novotný" userId="4c4758df-aeac-4cf7-8cbb-991075668da5" providerId="ADAL" clId="{9E10A44C-C721-403B-AFBE-7DC3D26ADE33}" dt="2021-08-03T08:02:12.481" v="3" actId="1076"/>
          <ac:picMkLst>
            <pc:docMk/>
            <pc:sldMk cId="0" sldId="257"/>
            <ac:picMk id="180" creationId="{00000000-0000-0000-0000-000000000000}"/>
          </ac:picMkLst>
        </pc:picChg>
        <pc:picChg chg="mod">
          <ac:chgData name="Jakub Novotný" userId="4c4758df-aeac-4cf7-8cbb-991075668da5" providerId="ADAL" clId="{9E10A44C-C721-403B-AFBE-7DC3D26ADE33}" dt="2021-08-03T08:02:30.600" v="5" actId="1076"/>
          <ac:picMkLst>
            <pc:docMk/>
            <pc:sldMk cId="0" sldId="257"/>
            <ac:picMk id="181" creationId="{00000000-0000-0000-0000-000000000000}"/>
          </ac:picMkLst>
        </pc:picChg>
      </pc:sldChg>
      <pc:sldChg chg="modSp mod">
        <pc:chgData name="Jakub Novotný" userId="4c4758df-aeac-4cf7-8cbb-991075668da5" providerId="ADAL" clId="{9E10A44C-C721-403B-AFBE-7DC3D26ADE33}" dt="2021-08-03T08:03:43.112" v="55" actId="20577"/>
        <pc:sldMkLst>
          <pc:docMk/>
          <pc:sldMk cId="0" sldId="258"/>
        </pc:sldMkLst>
        <pc:spChg chg="mod">
          <ac:chgData name="Jakub Novotný" userId="4c4758df-aeac-4cf7-8cbb-991075668da5" providerId="ADAL" clId="{9E10A44C-C721-403B-AFBE-7DC3D26ADE33}" dt="2021-08-03T08:03:43.112" v="55" actId="20577"/>
          <ac:spMkLst>
            <pc:docMk/>
            <pc:sldMk cId="0" sldId="258"/>
            <ac:spMk id="194" creationId="{00000000-0000-0000-0000-000000000000}"/>
          </ac:spMkLst>
        </pc:spChg>
        <pc:picChg chg="mod">
          <ac:chgData name="Jakub Novotný" userId="4c4758df-aeac-4cf7-8cbb-991075668da5" providerId="ADAL" clId="{9E10A44C-C721-403B-AFBE-7DC3D26ADE33}" dt="2021-08-03T08:03:40.898" v="54" actId="1076"/>
          <ac:picMkLst>
            <pc:docMk/>
            <pc:sldMk cId="0" sldId="258"/>
            <ac:picMk id="195" creationId="{00000000-0000-0000-0000-000000000000}"/>
          </ac:picMkLst>
        </pc:picChg>
      </pc:sldChg>
      <pc:sldChg chg="modSp mod">
        <pc:chgData name="Jakub Novotný" userId="4c4758df-aeac-4cf7-8cbb-991075668da5" providerId="ADAL" clId="{9E10A44C-C721-403B-AFBE-7DC3D26ADE33}" dt="2021-08-03T08:04:17.811" v="73" actId="20577"/>
        <pc:sldMkLst>
          <pc:docMk/>
          <pc:sldMk cId="0" sldId="259"/>
        </pc:sldMkLst>
        <pc:spChg chg="mod">
          <ac:chgData name="Jakub Novotný" userId="4c4758df-aeac-4cf7-8cbb-991075668da5" providerId="ADAL" clId="{9E10A44C-C721-403B-AFBE-7DC3D26ADE33}" dt="2021-08-03T08:03:57.875" v="62" actId="20577"/>
          <ac:spMkLst>
            <pc:docMk/>
            <pc:sldMk cId="0" sldId="259"/>
            <ac:spMk id="202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4:09.865" v="64" actId="1076"/>
          <ac:spMkLst>
            <pc:docMk/>
            <pc:sldMk cId="0" sldId="259"/>
            <ac:spMk id="212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4:17.811" v="73" actId="20577"/>
          <ac:spMkLst>
            <pc:docMk/>
            <pc:sldMk cId="0" sldId="259"/>
            <ac:spMk id="213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04:44.844" v="91" actId="20577"/>
        <pc:sldMkLst>
          <pc:docMk/>
          <pc:sldMk cId="0" sldId="260"/>
        </pc:sldMkLst>
        <pc:spChg chg="mod">
          <ac:chgData name="Jakub Novotný" userId="4c4758df-aeac-4cf7-8cbb-991075668da5" providerId="ADAL" clId="{9E10A44C-C721-403B-AFBE-7DC3D26ADE33}" dt="2021-08-03T08:04:44.844" v="91" actId="20577"/>
          <ac:spMkLst>
            <pc:docMk/>
            <pc:sldMk cId="0" sldId="260"/>
            <ac:spMk id="218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4:28.952" v="74" actId="14100"/>
          <ac:spMkLst>
            <pc:docMk/>
            <pc:sldMk cId="0" sldId="260"/>
            <ac:spMk id="220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4:32.427" v="75" actId="14100"/>
          <ac:spMkLst>
            <pc:docMk/>
            <pc:sldMk cId="0" sldId="260"/>
            <ac:spMk id="227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05:48.944" v="138" actId="20577"/>
        <pc:sldMkLst>
          <pc:docMk/>
          <pc:sldMk cId="0" sldId="261"/>
        </pc:sldMkLst>
        <pc:spChg chg="mod">
          <ac:chgData name="Jakub Novotný" userId="4c4758df-aeac-4cf7-8cbb-991075668da5" providerId="ADAL" clId="{9E10A44C-C721-403B-AFBE-7DC3D26ADE33}" dt="2021-08-03T08:05:00.968" v="113" actId="14100"/>
          <ac:spMkLst>
            <pc:docMk/>
            <pc:sldMk cId="0" sldId="261"/>
            <ac:spMk id="232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5:48.944" v="138" actId="20577"/>
          <ac:spMkLst>
            <pc:docMk/>
            <pc:sldMk cId="0" sldId="261"/>
            <ac:spMk id="235" creationId="{00000000-0000-0000-0000-000000000000}"/>
          </ac:spMkLst>
        </pc:spChg>
        <pc:picChg chg="mod">
          <ac:chgData name="Jakub Novotný" userId="4c4758df-aeac-4cf7-8cbb-991075668da5" providerId="ADAL" clId="{9E10A44C-C721-403B-AFBE-7DC3D26ADE33}" dt="2021-08-03T08:04:57.448" v="112" actId="1037"/>
          <ac:picMkLst>
            <pc:docMk/>
            <pc:sldMk cId="0" sldId="261"/>
            <ac:picMk id="234" creationId="{00000000-0000-0000-0000-000000000000}"/>
          </ac:picMkLst>
        </pc:picChg>
      </pc:sldChg>
      <pc:sldChg chg="modSp mod">
        <pc:chgData name="Jakub Novotný" userId="4c4758df-aeac-4cf7-8cbb-991075668da5" providerId="ADAL" clId="{9E10A44C-C721-403B-AFBE-7DC3D26ADE33}" dt="2021-08-03T08:07:07.200" v="241" actId="14100"/>
        <pc:sldMkLst>
          <pc:docMk/>
          <pc:sldMk cId="0" sldId="262"/>
        </pc:sldMkLst>
        <pc:spChg chg="mod">
          <ac:chgData name="Jakub Novotný" userId="4c4758df-aeac-4cf7-8cbb-991075668da5" providerId="ADAL" clId="{9E10A44C-C721-403B-AFBE-7DC3D26ADE33}" dt="2021-08-03T08:06:53.657" v="239" actId="14100"/>
          <ac:spMkLst>
            <pc:docMk/>
            <pc:sldMk cId="0" sldId="262"/>
            <ac:spMk id="240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6:45.266" v="202" actId="20577"/>
          <ac:spMkLst>
            <pc:docMk/>
            <pc:sldMk cId="0" sldId="262"/>
            <ac:spMk id="243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7:07.200" v="241" actId="14100"/>
          <ac:spMkLst>
            <pc:docMk/>
            <pc:sldMk cId="0" sldId="262"/>
            <ac:spMk id="245" creationId="{00000000-0000-0000-0000-000000000000}"/>
          </ac:spMkLst>
        </pc:spChg>
        <pc:picChg chg="mod">
          <ac:chgData name="Jakub Novotný" userId="4c4758df-aeac-4cf7-8cbb-991075668da5" providerId="ADAL" clId="{9E10A44C-C721-403B-AFBE-7DC3D26ADE33}" dt="2021-08-03T08:06:55.704" v="240" actId="1076"/>
          <ac:picMkLst>
            <pc:docMk/>
            <pc:sldMk cId="0" sldId="262"/>
            <ac:picMk id="242" creationId="{00000000-0000-0000-0000-000000000000}"/>
          </ac:picMkLst>
        </pc:picChg>
      </pc:sldChg>
      <pc:sldChg chg="modSp mod">
        <pc:chgData name="Jakub Novotný" userId="4c4758df-aeac-4cf7-8cbb-991075668da5" providerId="ADAL" clId="{9E10A44C-C721-403B-AFBE-7DC3D26ADE33}" dt="2021-08-03T08:07:23.488" v="245" actId="14100"/>
        <pc:sldMkLst>
          <pc:docMk/>
          <pc:sldMk cId="0" sldId="263"/>
        </pc:sldMkLst>
        <pc:spChg chg="mod">
          <ac:chgData name="Jakub Novotný" userId="4c4758df-aeac-4cf7-8cbb-991075668da5" providerId="ADAL" clId="{9E10A44C-C721-403B-AFBE-7DC3D26ADE33}" dt="2021-08-03T08:07:12.969" v="243" actId="20577"/>
          <ac:spMkLst>
            <pc:docMk/>
            <pc:sldMk cId="0" sldId="263"/>
            <ac:spMk id="251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7:20.614" v="244" actId="14100"/>
          <ac:spMkLst>
            <pc:docMk/>
            <pc:sldMk cId="0" sldId="263"/>
            <ac:spMk id="254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7:23.488" v="245" actId="14100"/>
          <ac:spMkLst>
            <pc:docMk/>
            <pc:sldMk cId="0" sldId="263"/>
            <ac:spMk id="258" creationId="{00000000-0000-0000-0000-000000000000}"/>
          </ac:spMkLst>
        </pc:spChg>
        <pc:cxnChg chg="mod">
          <ac:chgData name="Jakub Novotný" userId="4c4758df-aeac-4cf7-8cbb-991075668da5" providerId="ADAL" clId="{9E10A44C-C721-403B-AFBE-7DC3D26ADE33}" dt="2021-08-03T08:07:20.614" v="244" actId="14100"/>
          <ac:cxnSpMkLst>
            <pc:docMk/>
            <pc:sldMk cId="0" sldId="263"/>
            <ac:cxnSpMk id="257" creationId="{00000000-0000-0000-0000-000000000000}"/>
          </ac:cxnSpMkLst>
        </pc:cxnChg>
      </pc:sldChg>
      <pc:sldChg chg="modSp mod">
        <pc:chgData name="Jakub Novotný" userId="4c4758df-aeac-4cf7-8cbb-991075668da5" providerId="ADAL" clId="{9E10A44C-C721-403B-AFBE-7DC3D26ADE33}" dt="2021-08-03T08:07:34.116" v="248" actId="5793"/>
        <pc:sldMkLst>
          <pc:docMk/>
          <pc:sldMk cId="0" sldId="264"/>
        </pc:sldMkLst>
        <pc:spChg chg="mod">
          <ac:chgData name="Jakub Novotný" userId="4c4758df-aeac-4cf7-8cbb-991075668da5" providerId="ADAL" clId="{9E10A44C-C721-403B-AFBE-7DC3D26ADE33}" dt="2021-08-03T08:07:34.116" v="248" actId="5793"/>
          <ac:spMkLst>
            <pc:docMk/>
            <pc:sldMk cId="0" sldId="264"/>
            <ac:spMk id="267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08:41.719" v="253" actId="20577"/>
        <pc:sldMkLst>
          <pc:docMk/>
          <pc:sldMk cId="0" sldId="265"/>
        </pc:sldMkLst>
        <pc:spChg chg="mod">
          <ac:chgData name="Jakub Novotný" userId="4c4758df-aeac-4cf7-8cbb-991075668da5" providerId="ADAL" clId="{9E10A44C-C721-403B-AFBE-7DC3D26ADE33}" dt="2021-08-03T08:08:15.044" v="250" actId="20577"/>
          <ac:spMkLst>
            <pc:docMk/>
            <pc:sldMk cId="0" sldId="265"/>
            <ac:spMk id="280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08:41.719" v="253" actId="20577"/>
          <ac:spMkLst>
            <pc:docMk/>
            <pc:sldMk cId="0" sldId="265"/>
            <ac:spMk id="283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09:03.906" v="257" actId="20577"/>
        <pc:sldMkLst>
          <pc:docMk/>
          <pc:sldMk cId="0" sldId="266"/>
        </pc:sldMkLst>
        <pc:spChg chg="mod">
          <ac:chgData name="Jakub Novotný" userId="4c4758df-aeac-4cf7-8cbb-991075668da5" providerId="ADAL" clId="{9E10A44C-C721-403B-AFBE-7DC3D26ADE33}" dt="2021-08-03T08:09:03.906" v="257" actId="20577"/>
          <ac:spMkLst>
            <pc:docMk/>
            <pc:sldMk cId="0" sldId="266"/>
            <ac:spMk id="288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10:00.302" v="261" actId="20577"/>
        <pc:sldMkLst>
          <pc:docMk/>
          <pc:sldMk cId="0" sldId="267"/>
        </pc:sldMkLst>
        <pc:spChg chg="mod">
          <ac:chgData name="Jakub Novotný" userId="4c4758df-aeac-4cf7-8cbb-991075668da5" providerId="ADAL" clId="{9E10A44C-C721-403B-AFBE-7DC3D26ADE33}" dt="2021-08-03T08:10:00.302" v="261" actId="20577"/>
          <ac:spMkLst>
            <pc:docMk/>
            <pc:sldMk cId="0" sldId="267"/>
            <ac:spMk id="297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11:05.623" v="297" actId="20577"/>
        <pc:sldMkLst>
          <pc:docMk/>
          <pc:sldMk cId="0" sldId="268"/>
        </pc:sldMkLst>
        <pc:spChg chg="mod">
          <ac:chgData name="Jakub Novotný" userId="4c4758df-aeac-4cf7-8cbb-991075668da5" providerId="ADAL" clId="{9E10A44C-C721-403B-AFBE-7DC3D26ADE33}" dt="2021-08-03T08:11:05.623" v="297" actId="20577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10:35.717" v="267" actId="20577"/>
          <ac:spMkLst>
            <pc:docMk/>
            <pc:sldMk cId="0" sldId="268"/>
            <ac:spMk id="310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11:52.128" v="331" actId="20577"/>
        <pc:sldMkLst>
          <pc:docMk/>
          <pc:sldMk cId="0" sldId="269"/>
        </pc:sldMkLst>
        <pc:spChg chg="mod">
          <ac:chgData name="Jakub Novotný" userId="4c4758df-aeac-4cf7-8cbb-991075668da5" providerId="ADAL" clId="{9E10A44C-C721-403B-AFBE-7DC3D26ADE33}" dt="2021-08-03T08:11:39.214" v="316" actId="20577"/>
          <ac:spMkLst>
            <pc:docMk/>
            <pc:sldMk cId="0" sldId="269"/>
            <ac:spMk id="318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11:52.128" v="331" actId="20577"/>
          <ac:spMkLst>
            <pc:docMk/>
            <pc:sldMk cId="0" sldId="269"/>
            <ac:spMk id="324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11:18.863" v="308" actId="20577"/>
          <ac:spMkLst>
            <pc:docMk/>
            <pc:sldMk cId="0" sldId="269"/>
            <ac:spMk id="327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12:21.224" v="345" actId="14100"/>
        <pc:sldMkLst>
          <pc:docMk/>
          <pc:sldMk cId="0" sldId="270"/>
        </pc:sldMkLst>
        <pc:spChg chg="mod">
          <ac:chgData name="Jakub Novotný" userId="4c4758df-aeac-4cf7-8cbb-991075668da5" providerId="ADAL" clId="{9E10A44C-C721-403B-AFBE-7DC3D26ADE33}" dt="2021-08-03T08:12:21.224" v="345" actId="14100"/>
          <ac:spMkLst>
            <pc:docMk/>
            <pc:sldMk cId="0" sldId="270"/>
            <ac:spMk id="337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12:47.873" v="348" actId="1076"/>
        <pc:sldMkLst>
          <pc:docMk/>
          <pc:sldMk cId="0" sldId="271"/>
        </pc:sldMkLst>
        <pc:spChg chg="mod">
          <ac:chgData name="Jakub Novotný" userId="4c4758df-aeac-4cf7-8cbb-991075668da5" providerId="ADAL" clId="{9E10A44C-C721-403B-AFBE-7DC3D26ADE33}" dt="2021-08-03T08:12:47.873" v="348" actId="1076"/>
          <ac:spMkLst>
            <pc:docMk/>
            <pc:sldMk cId="0" sldId="271"/>
            <ac:spMk id="346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12:43.274" v="347" actId="1076"/>
          <ac:spMkLst>
            <pc:docMk/>
            <pc:sldMk cId="0" sldId="271"/>
            <ac:spMk id="349" creationId="{00000000-0000-0000-0000-000000000000}"/>
          </ac:spMkLst>
        </pc:spChg>
        <pc:picChg chg="mod">
          <ac:chgData name="Jakub Novotný" userId="4c4758df-aeac-4cf7-8cbb-991075668da5" providerId="ADAL" clId="{9E10A44C-C721-403B-AFBE-7DC3D26ADE33}" dt="2021-08-03T08:12:41.043" v="346" actId="14100"/>
          <ac:picMkLst>
            <pc:docMk/>
            <pc:sldMk cId="0" sldId="271"/>
            <ac:picMk id="342" creationId="{00000000-0000-0000-0000-000000000000}"/>
          </ac:picMkLst>
        </pc:picChg>
        <pc:cxnChg chg="mod">
          <ac:chgData name="Jakub Novotný" userId="4c4758df-aeac-4cf7-8cbb-991075668da5" providerId="ADAL" clId="{9E10A44C-C721-403B-AFBE-7DC3D26ADE33}" dt="2021-08-03T08:12:43.274" v="347" actId="1076"/>
          <ac:cxnSpMkLst>
            <pc:docMk/>
            <pc:sldMk cId="0" sldId="271"/>
            <ac:cxnSpMk id="347" creationId="{00000000-0000-0000-0000-000000000000}"/>
          </ac:cxnSpMkLst>
        </pc:cxnChg>
      </pc:sldChg>
      <pc:sldChg chg="modSp mod">
        <pc:chgData name="Jakub Novotný" userId="4c4758df-aeac-4cf7-8cbb-991075668da5" providerId="ADAL" clId="{9E10A44C-C721-403B-AFBE-7DC3D26ADE33}" dt="2021-08-03T08:25:21.812" v="381" actId="20577"/>
        <pc:sldMkLst>
          <pc:docMk/>
          <pc:sldMk cId="0" sldId="272"/>
        </pc:sldMkLst>
        <pc:spChg chg="mod">
          <ac:chgData name="Jakub Novotný" userId="4c4758df-aeac-4cf7-8cbb-991075668da5" providerId="ADAL" clId="{9E10A44C-C721-403B-AFBE-7DC3D26ADE33}" dt="2021-08-03T08:24:42.438" v="369" actId="20577"/>
          <ac:spMkLst>
            <pc:docMk/>
            <pc:sldMk cId="0" sldId="272"/>
            <ac:spMk id="365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4:33.267" v="361" actId="20577"/>
          <ac:spMkLst>
            <pc:docMk/>
            <pc:sldMk cId="0" sldId="272"/>
            <ac:spMk id="366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4:04.001" v="349" actId="14100"/>
          <ac:spMkLst>
            <pc:docMk/>
            <pc:sldMk cId="0" sldId="272"/>
            <ac:spMk id="367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5:21.812" v="381" actId="20577"/>
          <ac:spMkLst>
            <pc:docMk/>
            <pc:sldMk cId="0" sldId="272"/>
            <ac:spMk id="370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26:15.753" v="391" actId="20577"/>
        <pc:sldMkLst>
          <pc:docMk/>
          <pc:sldMk cId="0" sldId="273"/>
        </pc:sldMkLst>
        <pc:spChg chg="mod">
          <ac:chgData name="Jakub Novotný" userId="4c4758df-aeac-4cf7-8cbb-991075668da5" providerId="ADAL" clId="{9E10A44C-C721-403B-AFBE-7DC3D26ADE33}" dt="2021-08-03T08:26:13.580" v="390" actId="14100"/>
          <ac:spMkLst>
            <pc:docMk/>
            <pc:sldMk cId="0" sldId="273"/>
            <ac:spMk id="382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6:15.753" v="391" actId="20577"/>
          <ac:spMkLst>
            <pc:docMk/>
            <pc:sldMk cId="0" sldId="273"/>
            <ac:spMk id="388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5:56.665" v="384" actId="20577"/>
          <ac:spMkLst>
            <pc:docMk/>
            <pc:sldMk cId="0" sldId="273"/>
            <ac:spMk id="392" creationId="{00000000-0000-0000-0000-000000000000}"/>
          </ac:spMkLst>
        </pc:spChg>
        <pc:cxnChg chg="mod">
          <ac:chgData name="Jakub Novotný" userId="4c4758df-aeac-4cf7-8cbb-991075668da5" providerId="ADAL" clId="{9E10A44C-C721-403B-AFBE-7DC3D26ADE33}" dt="2021-08-03T08:26:13.580" v="390" actId="14100"/>
          <ac:cxnSpMkLst>
            <pc:docMk/>
            <pc:sldMk cId="0" sldId="273"/>
            <ac:cxnSpMk id="386" creationId="{00000000-0000-0000-0000-000000000000}"/>
          </ac:cxnSpMkLst>
        </pc:cxnChg>
      </pc:sldChg>
      <pc:sldChg chg="modSp mod">
        <pc:chgData name="Jakub Novotný" userId="4c4758df-aeac-4cf7-8cbb-991075668da5" providerId="ADAL" clId="{9E10A44C-C721-403B-AFBE-7DC3D26ADE33}" dt="2021-08-03T08:28:40.677" v="427" actId="20577"/>
        <pc:sldMkLst>
          <pc:docMk/>
          <pc:sldMk cId="0" sldId="274"/>
        </pc:sldMkLst>
        <pc:spChg chg="mod">
          <ac:chgData name="Jakub Novotný" userId="4c4758df-aeac-4cf7-8cbb-991075668da5" providerId="ADAL" clId="{9E10A44C-C721-403B-AFBE-7DC3D26ADE33}" dt="2021-08-03T08:28:40.677" v="427" actId="20577"/>
          <ac:spMkLst>
            <pc:docMk/>
            <pc:sldMk cId="0" sldId="274"/>
            <ac:spMk id="399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7:10.857" v="400" actId="14100"/>
          <ac:spMkLst>
            <pc:docMk/>
            <pc:sldMk cId="0" sldId="274"/>
            <ac:spMk id="400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7:34.568" v="408" actId="1076"/>
          <ac:spMkLst>
            <pc:docMk/>
            <pc:sldMk cId="0" sldId="274"/>
            <ac:spMk id="401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6:41.129" v="392" actId="14100"/>
          <ac:spMkLst>
            <pc:docMk/>
            <pc:sldMk cId="0" sldId="274"/>
            <ac:spMk id="403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8:16.984" v="421" actId="1076"/>
          <ac:spMkLst>
            <pc:docMk/>
            <pc:sldMk cId="0" sldId="274"/>
            <ac:spMk id="405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8:22.640" v="422" actId="1076"/>
          <ac:spMkLst>
            <pc:docMk/>
            <pc:sldMk cId="0" sldId="274"/>
            <ac:spMk id="406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8:12.792" v="420" actId="1076"/>
          <ac:spMkLst>
            <pc:docMk/>
            <pc:sldMk cId="0" sldId="274"/>
            <ac:spMk id="407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8:30.809" v="425" actId="1076"/>
          <ac:spMkLst>
            <pc:docMk/>
            <pc:sldMk cId="0" sldId="274"/>
            <ac:spMk id="408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8:25.736" v="423" actId="1076"/>
          <ac:spMkLst>
            <pc:docMk/>
            <pc:sldMk cId="0" sldId="274"/>
            <ac:spMk id="409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8:28.737" v="424" actId="1076"/>
          <ac:spMkLst>
            <pc:docMk/>
            <pc:sldMk cId="0" sldId="274"/>
            <ac:spMk id="410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7:46.457" v="412" actId="1076"/>
          <ac:spMkLst>
            <pc:docMk/>
            <pc:sldMk cId="0" sldId="274"/>
            <ac:spMk id="411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6:59.689" v="397" actId="14100"/>
          <ac:spMkLst>
            <pc:docMk/>
            <pc:sldMk cId="0" sldId="274"/>
            <ac:spMk id="412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6:53.480" v="396" actId="1076"/>
          <ac:spMkLst>
            <pc:docMk/>
            <pc:sldMk cId="0" sldId="274"/>
            <ac:spMk id="420" creationId="{00000000-0000-0000-0000-000000000000}"/>
          </ac:spMkLst>
        </pc:spChg>
        <pc:picChg chg="mod">
          <ac:chgData name="Jakub Novotný" userId="4c4758df-aeac-4cf7-8cbb-991075668da5" providerId="ADAL" clId="{9E10A44C-C721-403B-AFBE-7DC3D26ADE33}" dt="2021-08-03T08:26:46.368" v="394" actId="1076"/>
          <ac:picMkLst>
            <pc:docMk/>
            <pc:sldMk cId="0" sldId="274"/>
            <ac:picMk id="421" creationId="{00000000-0000-0000-0000-000000000000}"/>
          </ac:picMkLst>
        </pc:picChg>
      </pc:sldChg>
      <pc:sldChg chg="modSp mod">
        <pc:chgData name="Jakub Novotný" userId="4c4758df-aeac-4cf7-8cbb-991075668da5" providerId="ADAL" clId="{9E10A44C-C721-403B-AFBE-7DC3D26ADE33}" dt="2021-08-03T08:30:11.619" v="459" actId="20577"/>
        <pc:sldMkLst>
          <pc:docMk/>
          <pc:sldMk cId="0" sldId="275"/>
        </pc:sldMkLst>
        <pc:spChg chg="mod">
          <ac:chgData name="Jakub Novotný" userId="4c4758df-aeac-4cf7-8cbb-991075668da5" providerId="ADAL" clId="{9E10A44C-C721-403B-AFBE-7DC3D26ADE33}" dt="2021-08-03T08:29:08.248" v="433" actId="20577"/>
          <ac:spMkLst>
            <pc:docMk/>
            <pc:sldMk cId="0" sldId="275"/>
            <ac:spMk id="427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30:11.619" v="459" actId="20577"/>
          <ac:spMkLst>
            <pc:docMk/>
            <pc:sldMk cId="0" sldId="275"/>
            <ac:spMk id="430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29:28.752" v="444" actId="20577"/>
          <ac:spMkLst>
            <pc:docMk/>
            <pc:sldMk cId="0" sldId="275"/>
            <ac:spMk id="431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8:30:47.033" v="462"/>
        <pc:sldMkLst>
          <pc:docMk/>
          <pc:sldMk cId="0" sldId="276"/>
        </pc:sldMkLst>
        <pc:spChg chg="mod">
          <ac:chgData name="Jakub Novotný" userId="4c4758df-aeac-4cf7-8cbb-991075668da5" providerId="ADAL" clId="{9E10A44C-C721-403B-AFBE-7DC3D26ADE33}" dt="2021-08-03T08:30:26.373" v="460" actId="20577"/>
          <ac:spMkLst>
            <pc:docMk/>
            <pc:sldMk cId="0" sldId="276"/>
            <ac:spMk id="436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30:35.616" v="461"/>
          <ac:spMkLst>
            <pc:docMk/>
            <pc:sldMk cId="0" sldId="276"/>
            <ac:spMk id="441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8:30:47.033" v="462"/>
          <ac:spMkLst>
            <pc:docMk/>
            <pc:sldMk cId="0" sldId="276"/>
            <ac:spMk id="442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9:18:16.942" v="492" actId="14100"/>
        <pc:sldMkLst>
          <pc:docMk/>
          <pc:sldMk cId="0" sldId="277"/>
        </pc:sldMkLst>
        <pc:spChg chg="mod">
          <ac:chgData name="Jakub Novotný" userId="4c4758df-aeac-4cf7-8cbb-991075668da5" providerId="ADAL" clId="{9E10A44C-C721-403B-AFBE-7DC3D26ADE33}" dt="2021-08-03T09:18:16.942" v="492" actId="14100"/>
          <ac:spMkLst>
            <pc:docMk/>
            <pc:sldMk cId="0" sldId="277"/>
            <ac:spMk id="454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9:18:11.985" v="491" actId="14100"/>
          <ac:spMkLst>
            <pc:docMk/>
            <pc:sldMk cId="0" sldId="277"/>
            <ac:spMk id="455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9:17:58.321" v="487"/>
          <ac:spMkLst>
            <pc:docMk/>
            <pc:sldMk cId="0" sldId="277"/>
            <ac:spMk id="456" creationId="{00000000-0000-0000-0000-000000000000}"/>
          </ac:spMkLst>
        </pc:spChg>
        <pc:spChg chg="mod">
          <ac:chgData name="Jakub Novotný" userId="4c4758df-aeac-4cf7-8cbb-991075668da5" providerId="ADAL" clId="{9E10A44C-C721-403B-AFBE-7DC3D26ADE33}" dt="2021-08-03T09:17:16.637" v="483" actId="14100"/>
          <ac:spMkLst>
            <pc:docMk/>
            <pc:sldMk cId="0" sldId="277"/>
            <ac:spMk id="457" creationId="{00000000-0000-0000-0000-000000000000}"/>
          </ac:spMkLst>
        </pc:spChg>
      </pc:sldChg>
      <pc:sldChg chg="modSp mod">
        <pc:chgData name="Jakub Novotný" userId="4c4758df-aeac-4cf7-8cbb-991075668da5" providerId="ADAL" clId="{9E10A44C-C721-403B-AFBE-7DC3D26ADE33}" dt="2021-08-03T09:18:29.274" v="507" actId="20577"/>
        <pc:sldMkLst>
          <pc:docMk/>
          <pc:sldMk cId="0" sldId="278"/>
        </pc:sldMkLst>
        <pc:spChg chg="mod">
          <ac:chgData name="Jakub Novotný" userId="4c4758df-aeac-4cf7-8cbb-991075668da5" providerId="ADAL" clId="{9E10A44C-C721-403B-AFBE-7DC3D26ADE33}" dt="2021-08-03T09:18:29.274" v="507" actId="20577"/>
          <ac:spMkLst>
            <pc:docMk/>
            <pc:sldMk cId="0" sldId="278"/>
            <ac:spMk id="46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96175e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3a96175e4a_0_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0fc8a41a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e0fc8a41a1_0_5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af8f4f7d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4af8f4f7de_0_2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af8f4f7d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4af8f4f7de_0_3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e0fc8a41a1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e0fc8a41a1_0_12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0fc8a41a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e0fc8a41a1_0_17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0fc8a41a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e0fc8a41a1_0_19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0fc8a41a1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e0fc8a41a1_0_24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3cdce0de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63cdce0de6_1_2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b0dfb5cb9_4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4b0dfb5cb9_4_3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af8f4f7de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4af8f4f7de_0_20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c7eef3ac0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4c7eef3a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af8f4f7d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4af8f4f7de_0_7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af8f4f7d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4af8f4f7de_0_8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af8f4f7d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4af8f4f7de_0_9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af8f4f7d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af8f4f7d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a0a1ee1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4a0a1ee1a0_0_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43ceb37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543ceb3704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a96175e4a_0_3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3a96175e4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96175e4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3a96175e4a_1_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b0dfb5cb9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4b0dfb5cb9_4_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af8f4f7d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4af8f4f7de_0_4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0fc8a41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e0fc8a41a1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7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7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D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" y="-12"/>
            <a:ext cx="2281044" cy="11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8"/>
          <p:cNvSpPr txBox="1"/>
          <p:nvPr/>
        </p:nvSpPr>
        <p:spPr>
          <a:xfrm>
            <a:off x="432178" y="4630118"/>
            <a:ext cx="74763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6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Meteorologická stanice</a:t>
            </a:r>
            <a:endParaRPr sz="6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600" y="1497575"/>
            <a:ext cx="3347025" cy="259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7"/>
          <p:cNvPicPr preferRelativeResize="0"/>
          <p:nvPr/>
        </p:nvPicPr>
        <p:blipFill rotWithShape="1">
          <a:blip r:embed="rId3">
            <a:alphaModFix/>
          </a:blip>
          <a:srcRect t="3400"/>
          <a:stretch/>
        </p:blipFill>
        <p:spPr>
          <a:xfrm>
            <a:off x="646175" y="2194050"/>
            <a:ext cx="6938527" cy="3806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47"/>
          <p:cNvPicPr preferRelativeResize="0"/>
          <p:nvPr/>
        </p:nvPicPr>
        <p:blipFill rotWithShape="1">
          <a:blip r:embed="rId4">
            <a:alphaModFix/>
          </a:blip>
          <a:srcRect r="-26614" b="-26614"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7"/>
          <p:cNvSpPr txBox="1"/>
          <p:nvPr/>
        </p:nvSpPr>
        <p:spPr>
          <a:xfrm>
            <a:off x="112000" y="1021150"/>
            <a:ext cx="887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systém, který pomocí barev reprezentuje čtyři roční období</a:t>
            </a:r>
            <a:endParaRPr sz="3000" b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7"/>
          <p:cNvSpPr txBox="1"/>
          <p:nvPr/>
        </p:nvSpPr>
        <p:spPr>
          <a:xfrm>
            <a:off x="5401300" y="338750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Úkol 1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280596" y="3718663"/>
            <a:ext cx="1093679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7"/>
          <p:cNvSpPr/>
          <p:nvPr/>
        </p:nvSpPr>
        <p:spPr>
          <a:xfrm>
            <a:off x="7457775" y="2389975"/>
            <a:ext cx="1491900" cy="1278900"/>
          </a:xfrm>
          <a:prstGeom prst="wedgeRoundRectCallout">
            <a:avLst>
              <a:gd name="adj1" fmla="val 5684"/>
              <a:gd name="adj2" fmla="val 73458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Mění RGB LED barva v každém rozsahu?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8" name="Google Shape;278;p47"/>
          <p:cNvCxnSpPr>
            <a:endCxn id="279" idx="3"/>
          </p:cNvCxnSpPr>
          <p:nvPr/>
        </p:nvCxnSpPr>
        <p:spPr>
          <a:xfrm rot="10800000">
            <a:off x="5606750" y="4125251"/>
            <a:ext cx="1493100" cy="1343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0" name="Google Shape;280;p47"/>
          <p:cNvSpPr/>
          <p:nvPr/>
        </p:nvSpPr>
        <p:spPr>
          <a:xfrm>
            <a:off x="5726950" y="5144150"/>
            <a:ext cx="3091800" cy="1448700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Barevné bloky:</a:t>
            </a:r>
            <a:endParaRPr sz="1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Zima - modrá</a:t>
            </a:r>
            <a:endParaRPr sz="1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Podzim - sytě oranžová</a:t>
            </a:r>
            <a:endParaRPr sz="1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Jaro - světle zelená</a:t>
            </a:r>
            <a:endParaRPr sz="1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Léto - žlut</a:t>
            </a:r>
            <a:r>
              <a:rPr lang="cs-CZ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á</a:t>
            </a:r>
            <a:endParaRPr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47"/>
          <p:cNvSpPr txBox="1"/>
          <p:nvPr/>
        </p:nvSpPr>
        <p:spPr>
          <a:xfrm>
            <a:off x="3077925" y="2543201"/>
            <a:ext cx="809100" cy="31683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7"/>
          <p:cNvSpPr txBox="1"/>
          <p:nvPr/>
        </p:nvSpPr>
        <p:spPr>
          <a:xfrm>
            <a:off x="4751750" y="2575151"/>
            <a:ext cx="855000" cy="3100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2" name="Google Shape;282;p47"/>
          <p:cNvCxnSpPr>
            <a:stCxn id="283" idx="0"/>
            <a:endCxn id="281" idx="1"/>
          </p:cNvCxnSpPr>
          <p:nvPr/>
        </p:nvCxnSpPr>
        <p:spPr>
          <a:xfrm rot="10800000" flipH="1">
            <a:off x="1603100" y="4127400"/>
            <a:ext cx="1474800" cy="1548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3" name="Google Shape;283;p47"/>
          <p:cNvSpPr/>
          <p:nvPr/>
        </p:nvSpPr>
        <p:spPr>
          <a:xfrm>
            <a:off x="195950" y="5675400"/>
            <a:ext cx="2814300" cy="1009500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Filtr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lang="en" sz="1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Přetáhněte 3 další bloky filtrů</a:t>
            </a:r>
            <a:endParaRPr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porozumění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8"/>
          <p:cNvSpPr/>
          <p:nvPr/>
        </p:nvSpPr>
        <p:spPr>
          <a:xfrm>
            <a:off x="523250" y="1316750"/>
            <a:ext cx="7470600" cy="24384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Jakou funkci má blok filtru?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Zajistěte, aby RGB LED svítila naplno.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Aktivace vstupu v nastaveném rozsahu hodnot.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Aby byl systém trvale zapnutý.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48"/>
          <p:cNvSpPr/>
          <p:nvPr/>
        </p:nvSpPr>
        <p:spPr>
          <a:xfrm>
            <a:off x="523250" y="4033250"/>
            <a:ext cx="7390800" cy="2094300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2. Co je to klimatické pásmo?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Země, které jsou blízko rovníku.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Geografické oblasti s výrazným podnebím.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Zeměpisné oblasti, které mají všechna čtyři roční období.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porozumění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51187"/>
            <a:ext cx="1350766" cy="8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6439" y="2782524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3264" y="4489099"/>
            <a:ext cx="766677" cy="8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9"/>
          <p:cNvSpPr/>
          <p:nvPr/>
        </p:nvSpPr>
        <p:spPr>
          <a:xfrm>
            <a:off x="523250" y="4033250"/>
            <a:ext cx="7390800" cy="1731000"/>
          </a:xfrm>
          <a:prstGeom prst="roundRect">
            <a:avLst>
              <a:gd name="adj" fmla="val 11354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2. Co je to klimatické pásmo?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b. Geografické oblasti s výrazným podnebím.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49"/>
          <p:cNvSpPr/>
          <p:nvPr/>
        </p:nvSpPr>
        <p:spPr>
          <a:xfrm>
            <a:off x="523250" y="1850150"/>
            <a:ext cx="7470600" cy="17310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Jakou funkci má blok filtru?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b. Aktivace vstupu v nastaveném rozsahu hodnot.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0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491781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0"/>
          <p:cNvSpPr/>
          <p:nvPr/>
        </p:nvSpPr>
        <p:spPr>
          <a:xfrm>
            <a:off x="865300" y="1315950"/>
            <a:ext cx="3846300" cy="4783200"/>
          </a:xfrm>
          <a:prstGeom prst="wedgeRoundRectCallout">
            <a:avLst>
              <a:gd name="adj1" fmla="val 79552"/>
              <a:gd name="adj2" fmla="val 27493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 mohu zajistit, aby systém </a:t>
            </a:r>
            <a:r>
              <a:rPr lang="cs-CZ" sz="2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měnil barvy, </a:t>
            </a:r>
            <a:r>
              <a:rPr lang="en" sz="2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 bylo zamýšleno?</a:t>
            </a:r>
            <a:endParaRPr sz="2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Pohrajte si s kódem sami</a:t>
            </a:r>
            <a:r>
              <a:rPr lang="cs-CZ" sz="2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pokuste se </a:t>
            </a:r>
            <a:r>
              <a:rPr lang="en" sz="2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problém vyřešit. </a:t>
            </a:r>
            <a:endParaRPr sz="2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50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Ladění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1" name="Google Shape;3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744813" y="4336575"/>
            <a:ext cx="2279075" cy="21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836" y="2096700"/>
            <a:ext cx="5973089" cy="35504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7" name="Google Shape;31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9900" y="5647138"/>
            <a:ext cx="1304450" cy="10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1"/>
          <p:cNvSpPr/>
          <p:nvPr/>
        </p:nvSpPr>
        <p:spPr>
          <a:xfrm>
            <a:off x="3589100" y="5758225"/>
            <a:ext cx="4000800" cy="802200"/>
          </a:xfrm>
          <a:prstGeom prst="wedgeRoundRectCallout">
            <a:avLst>
              <a:gd name="adj1" fmla="val 57087"/>
              <a:gd name="adj2" fmla="val 564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Můžete vysvětlit, v čem se t</a:t>
            </a:r>
            <a:r>
              <a:rPr lang="cs-CZ" sz="1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ato</a:t>
            </a: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řad</a:t>
            </a:r>
            <a:r>
              <a:rPr lang="cs-CZ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1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filtrů liší?</a:t>
            </a:r>
            <a:endParaRPr sz="1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51"/>
          <p:cNvSpPr txBox="1"/>
          <p:nvPr/>
        </p:nvSpPr>
        <p:spPr>
          <a:xfrm>
            <a:off x="3651325" y="2398625"/>
            <a:ext cx="763800" cy="28680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0" name="Google Shape;320;p51"/>
          <p:cNvCxnSpPr>
            <a:stCxn id="321" idx="3"/>
            <a:endCxn id="319" idx="1"/>
          </p:cNvCxnSpPr>
          <p:nvPr/>
        </p:nvCxnSpPr>
        <p:spPr>
          <a:xfrm rot="10800000" flipH="1">
            <a:off x="2277825" y="3832675"/>
            <a:ext cx="1373400" cy="1644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1" name="Google Shape;321;p51"/>
          <p:cNvSpPr/>
          <p:nvPr/>
        </p:nvSpPr>
        <p:spPr>
          <a:xfrm>
            <a:off x="224025" y="4393525"/>
            <a:ext cx="2053800" cy="21669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Bloky filtrů:</a:t>
            </a:r>
            <a:endParaRPr sz="18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Změňte rozsahy na: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'75 - 100 '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'36 –74 '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'14 –35 '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„0–13“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51"/>
          <p:cNvPicPr preferRelativeResize="0"/>
          <p:nvPr/>
        </p:nvPicPr>
        <p:blipFill rotWithShape="1">
          <a:blip r:embed="rId5">
            <a:alphaModFix/>
          </a:blip>
          <a:srcRect r="-26614" b="-26614"/>
          <a:stretch/>
        </p:blipFill>
        <p:spPr>
          <a:xfrm>
            <a:off x="0" y="0"/>
            <a:ext cx="1491781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1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Ladit to!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51"/>
          <p:cNvSpPr/>
          <p:nvPr/>
        </p:nvSpPr>
        <p:spPr>
          <a:xfrm>
            <a:off x="272900" y="919625"/>
            <a:ext cx="3316200" cy="1479000"/>
          </a:xfrm>
          <a:prstGeom prst="wedgeRoundRectCallout">
            <a:avLst>
              <a:gd name="adj1" fmla="val 60988"/>
              <a:gd name="adj2" fmla="val 175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Co by se stalo, kdyby nebyl blok </a:t>
            </a:r>
            <a:r>
              <a:rPr lang="cs-CZ" sz="2000" b="1" dirty="0">
                <a:latin typeface="Montserrat"/>
                <a:ea typeface="Montserrat"/>
                <a:cs typeface="Montserrat"/>
                <a:sym typeface="Montserrat"/>
              </a:rPr>
              <a:t>Zapnutí/Vypnutí</a:t>
            </a: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5" name="Google Shape;32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000" y="1058650"/>
            <a:ext cx="1415950" cy="11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1"/>
          <p:cNvSpPr txBox="1"/>
          <p:nvPr/>
        </p:nvSpPr>
        <p:spPr>
          <a:xfrm>
            <a:off x="4624525" y="2437925"/>
            <a:ext cx="763800" cy="28680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1"/>
          <p:cNvSpPr/>
          <p:nvPr/>
        </p:nvSpPr>
        <p:spPr>
          <a:xfrm>
            <a:off x="6904575" y="1216650"/>
            <a:ext cx="2053800" cy="21669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Zapnut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í/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 vypnut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í</a:t>
            </a:r>
            <a:r>
              <a:rPr lang="en" sz="1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Odešle odpovídající barvu na RGB LED</a:t>
            </a:r>
            <a:endParaRPr sz="1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8" name="Google Shape;328;p51"/>
          <p:cNvCxnSpPr>
            <a:stCxn id="327" idx="1"/>
            <a:endCxn id="326" idx="3"/>
          </p:cNvCxnSpPr>
          <p:nvPr/>
        </p:nvCxnSpPr>
        <p:spPr>
          <a:xfrm flipH="1">
            <a:off x="5388375" y="2300100"/>
            <a:ext cx="1516200" cy="1571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2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491781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2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 2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52"/>
          <p:cNvSpPr txBox="1"/>
          <p:nvPr/>
        </p:nvSpPr>
        <p:spPr>
          <a:xfrm>
            <a:off x="280825" y="1305025"/>
            <a:ext cx="8424300" cy="14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Vytvořte „meteorologickou tabuli“ pomocí pohybujícího se větrného mlýna pro simulaci měnících se ročních období.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6" name="Google Shape;33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26925"/>
            <a:ext cx="2884150" cy="26786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2"/>
          <p:cNvSpPr/>
          <p:nvPr/>
        </p:nvSpPr>
        <p:spPr>
          <a:xfrm>
            <a:off x="3313552" y="3056700"/>
            <a:ext cx="5587800" cy="2218200"/>
          </a:xfrm>
          <a:prstGeom prst="wedgeRoundRectCallout">
            <a:avLst>
              <a:gd name="adj1" fmla="val -54677"/>
              <a:gd name="adj2" fmla="val 72103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3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●"/>
            </a:pPr>
            <a:r>
              <a:rPr lang="en" sz="2300" b="1" dirty="0">
                <a:latin typeface="Montserrat"/>
                <a:ea typeface="Montserrat"/>
                <a:cs typeface="Montserrat"/>
                <a:sym typeface="Montserrat"/>
              </a:rPr>
              <a:t>Jaký blok může vytvořit pohyb simulující větrný mlýn? </a:t>
            </a:r>
            <a:endParaRPr sz="23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●"/>
            </a:pPr>
            <a:r>
              <a:rPr lang="en" sz="2300" b="1" dirty="0">
                <a:latin typeface="Montserrat"/>
                <a:ea typeface="Montserrat"/>
                <a:cs typeface="Montserrat"/>
                <a:sym typeface="Montserrat"/>
              </a:rPr>
              <a:t>Jaké další materiály budete potřebovat pro svou meteorologickou desku?</a:t>
            </a:r>
            <a:endParaRPr sz="1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320" y="2946400"/>
            <a:ext cx="5676330" cy="355983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3" name="Google Shape;343;p53"/>
          <p:cNvPicPr preferRelativeResize="0"/>
          <p:nvPr/>
        </p:nvPicPr>
        <p:blipFill rotWithShape="1">
          <a:blip r:embed="rId4">
            <a:alphaModFix/>
          </a:blip>
          <a:srcRect r="-26614" b="-26614"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3"/>
          <p:cNvSpPr txBox="1"/>
          <p:nvPr/>
        </p:nvSpPr>
        <p:spPr>
          <a:xfrm>
            <a:off x="148350" y="1066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„meteorologickou tabuli“ pomocí pohybujícího se větrného mlýna pro simulaci měnících se ročních období</a:t>
            </a:r>
            <a:endParaRPr sz="3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3"/>
          <p:cNvSpPr txBox="1"/>
          <p:nvPr/>
        </p:nvSpPr>
        <p:spPr>
          <a:xfrm>
            <a:off x="5401300" y="338750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 2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53"/>
          <p:cNvSpPr/>
          <p:nvPr/>
        </p:nvSpPr>
        <p:spPr>
          <a:xfrm>
            <a:off x="907350" y="3067463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7" name="Google Shape;347;p53"/>
          <p:cNvCxnSpPr>
            <a:stCxn id="348" idx="3"/>
            <a:endCxn id="349" idx="1"/>
          </p:cNvCxnSpPr>
          <p:nvPr/>
        </p:nvCxnSpPr>
        <p:spPr>
          <a:xfrm>
            <a:off x="3234275" y="5649275"/>
            <a:ext cx="987325" cy="429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8" name="Google Shape;348;p53"/>
          <p:cNvSpPr/>
          <p:nvPr/>
        </p:nvSpPr>
        <p:spPr>
          <a:xfrm>
            <a:off x="287675" y="4792325"/>
            <a:ext cx="2946600" cy="1713900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DC motor: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Zima - největší vítr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Podzim - zvýšený vítr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Jaro - malý vítr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Léto - bezvětří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53"/>
          <p:cNvSpPr txBox="1"/>
          <p:nvPr/>
        </p:nvSpPr>
        <p:spPr>
          <a:xfrm>
            <a:off x="4221600" y="5649275"/>
            <a:ext cx="997500" cy="8589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4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4"/>
          <p:cNvSpPr txBox="1"/>
          <p:nvPr/>
        </p:nvSpPr>
        <p:spPr>
          <a:xfrm>
            <a:off x="5401300" y="338750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 2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54"/>
          <p:cNvSpPr/>
          <p:nvPr/>
        </p:nvSpPr>
        <p:spPr>
          <a:xfrm>
            <a:off x="352375" y="1434938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7" name="Google Shape;35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963" y="1406662"/>
            <a:ext cx="1883225" cy="17976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58" name="Google Shape;358;p54"/>
          <p:cNvCxnSpPr>
            <a:stCxn id="357" idx="3"/>
            <a:endCxn id="359" idx="1"/>
          </p:cNvCxnSpPr>
          <p:nvPr/>
        </p:nvCxnSpPr>
        <p:spPr>
          <a:xfrm rot="10800000" flipH="1">
            <a:off x="3027188" y="2304575"/>
            <a:ext cx="819600" cy="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59" name="Google Shape;35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6801" y="1405749"/>
            <a:ext cx="1797602" cy="17976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0" name="Google Shape;36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2925" y="1422263"/>
            <a:ext cx="1797600" cy="1797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61" name="Google Shape;361;p54"/>
          <p:cNvCxnSpPr>
            <a:stCxn id="359" idx="3"/>
            <a:endCxn id="360" idx="1"/>
          </p:cNvCxnSpPr>
          <p:nvPr/>
        </p:nvCxnSpPr>
        <p:spPr>
          <a:xfrm>
            <a:off x="5644404" y="2304561"/>
            <a:ext cx="938400" cy="16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2" name="Google Shape;362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9625" y="4347700"/>
            <a:ext cx="1883225" cy="18832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3" name="Google Shape;363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3875" y="4332475"/>
            <a:ext cx="1883225" cy="18832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4" name="Google Shape;364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57075" y="4332475"/>
            <a:ext cx="1883100" cy="18831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5" name="Google Shape;365;p54"/>
          <p:cNvSpPr/>
          <p:nvPr/>
        </p:nvSpPr>
        <p:spPr>
          <a:xfrm>
            <a:off x="1071425" y="3065550"/>
            <a:ext cx="2121900" cy="6156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Papírové čtverce 2 barev, </a:t>
            </a:r>
            <a:r>
              <a:rPr lang="cs-CZ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přeložte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54"/>
          <p:cNvSpPr/>
          <p:nvPr/>
        </p:nvSpPr>
        <p:spPr>
          <a:xfrm>
            <a:off x="3618075" y="3090150"/>
            <a:ext cx="2345400" cy="6156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</a:t>
            </a: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řízněte z každého rohu ¾ </a:t>
            </a:r>
            <a:r>
              <a:rPr lang="cs-CZ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 středu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54"/>
          <p:cNvSpPr/>
          <p:nvPr/>
        </p:nvSpPr>
        <p:spPr>
          <a:xfrm>
            <a:off x="6387550" y="3106650"/>
            <a:ext cx="2471970" cy="868524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Přeložte 1 polovinu každého rohu do středu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8" name="Google Shape;368;p54"/>
          <p:cNvCxnSpPr>
            <a:stCxn id="362" idx="3"/>
            <a:endCxn id="363" idx="1"/>
          </p:cNvCxnSpPr>
          <p:nvPr/>
        </p:nvCxnSpPr>
        <p:spPr>
          <a:xfrm rot="10800000" flipH="1">
            <a:off x="3042850" y="5274013"/>
            <a:ext cx="771000" cy="1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9" name="Google Shape;369;p54"/>
          <p:cNvCxnSpPr>
            <a:stCxn id="363" idx="3"/>
            <a:endCxn id="364" idx="1"/>
          </p:cNvCxnSpPr>
          <p:nvPr/>
        </p:nvCxnSpPr>
        <p:spPr>
          <a:xfrm>
            <a:off x="5697100" y="5274088"/>
            <a:ext cx="860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0" name="Google Shape;370;p54"/>
          <p:cNvSpPr/>
          <p:nvPr/>
        </p:nvSpPr>
        <p:spPr>
          <a:xfrm>
            <a:off x="751537" y="6190799"/>
            <a:ext cx="2761675" cy="615599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Připojte 1 kolo k </a:t>
            </a:r>
            <a:r>
              <a:rPr lang="cs-CZ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DC motoru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54"/>
          <p:cNvSpPr/>
          <p:nvPr/>
        </p:nvSpPr>
        <p:spPr>
          <a:xfrm>
            <a:off x="4690900" y="6137100"/>
            <a:ext cx="3020700" cy="4032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Zajistěte větrný mlýn na kolo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54"/>
          <p:cNvSpPr/>
          <p:nvPr/>
        </p:nvSpPr>
        <p:spPr>
          <a:xfrm>
            <a:off x="300750" y="4278313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5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5"/>
          <p:cNvSpPr txBox="1"/>
          <p:nvPr/>
        </p:nvSpPr>
        <p:spPr>
          <a:xfrm>
            <a:off x="5401300" y="338750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 2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55"/>
          <p:cNvSpPr/>
          <p:nvPr/>
        </p:nvSpPr>
        <p:spPr>
          <a:xfrm>
            <a:off x="434200" y="1239925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55"/>
          <p:cNvSpPr/>
          <p:nvPr/>
        </p:nvSpPr>
        <p:spPr>
          <a:xfrm>
            <a:off x="419325" y="2970575"/>
            <a:ext cx="1872600" cy="5346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RGB LED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55"/>
          <p:cNvSpPr/>
          <p:nvPr/>
        </p:nvSpPr>
        <p:spPr>
          <a:xfrm>
            <a:off x="7197975" y="2765675"/>
            <a:ext cx="1596600" cy="18762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Vyřízněte štěrbinu pro osu motoru, aby se protáhla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55"/>
          <p:cNvSpPr/>
          <p:nvPr/>
        </p:nvSpPr>
        <p:spPr>
          <a:xfrm>
            <a:off x="7083674" y="5076275"/>
            <a:ext cx="1938405" cy="55315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Posuvník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3" name="Google Shape;38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9850" y="1468525"/>
            <a:ext cx="4359150" cy="43591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84" name="Google Shape;384;p55"/>
          <p:cNvCxnSpPr/>
          <p:nvPr/>
        </p:nvCxnSpPr>
        <p:spPr>
          <a:xfrm rot="10800000" flipH="1">
            <a:off x="2017689" y="2765665"/>
            <a:ext cx="1301700" cy="283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5" name="Google Shape;385;p55"/>
          <p:cNvCxnSpPr/>
          <p:nvPr/>
        </p:nvCxnSpPr>
        <p:spPr>
          <a:xfrm rot="10800000" flipH="1">
            <a:off x="2308025" y="3741725"/>
            <a:ext cx="780600" cy="493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6" name="Google Shape;386;p55"/>
          <p:cNvCxnSpPr>
            <a:cxnSpLocks/>
            <a:stCxn id="382" idx="1"/>
          </p:cNvCxnSpPr>
          <p:nvPr/>
        </p:nvCxnSpPr>
        <p:spPr>
          <a:xfrm flipH="1" flipV="1">
            <a:off x="6406931" y="4738766"/>
            <a:ext cx="960616" cy="41851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7" name="Google Shape;387;p55"/>
          <p:cNvCxnSpPr>
            <a:stCxn id="381" idx="1"/>
          </p:cNvCxnSpPr>
          <p:nvPr/>
        </p:nvCxnSpPr>
        <p:spPr>
          <a:xfrm flipH="1">
            <a:off x="4575075" y="3703775"/>
            <a:ext cx="2622900" cy="276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8" name="Google Shape;388;p55"/>
          <p:cNvSpPr/>
          <p:nvPr/>
        </p:nvSpPr>
        <p:spPr>
          <a:xfrm>
            <a:off x="5840349" y="5948385"/>
            <a:ext cx="3181731" cy="715615"/>
          </a:xfrm>
          <a:prstGeom prst="wedgeRoundRectCallout">
            <a:avLst>
              <a:gd name="adj1" fmla="val -57880"/>
              <a:gd name="adj2" fmla="val 80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Otestujte systém!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9" name="Google Shape;38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670490" y="5939050"/>
            <a:ext cx="1093660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5"/>
          <p:cNvSpPr/>
          <p:nvPr/>
        </p:nvSpPr>
        <p:spPr>
          <a:xfrm>
            <a:off x="7083675" y="1717900"/>
            <a:ext cx="1449600" cy="699900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Váš větrný mlýn!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1" name="Google Shape;391;p55"/>
          <p:cNvCxnSpPr/>
          <p:nvPr/>
        </p:nvCxnSpPr>
        <p:spPr>
          <a:xfrm flipH="1">
            <a:off x="4575100" y="2427575"/>
            <a:ext cx="2542500" cy="966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2" name="Google Shape;392;p55"/>
          <p:cNvSpPr/>
          <p:nvPr/>
        </p:nvSpPr>
        <p:spPr>
          <a:xfrm>
            <a:off x="224550" y="4101483"/>
            <a:ext cx="2622900" cy="2299242"/>
          </a:xfrm>
          <a:prstGeom prst="roundRect">
            <a:avLst>
              <a:gd name="adj" fmla="val 14148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Barevný kód měsíce: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Zima - modrá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Podzim - sytě oranžová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Jaro - světle zelená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Léto - žlut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á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6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6"/>
          <p:cNvSpPr txBox="1"/>
          <p:nvPr/>
        </p:nvSpPr>
        <p:spPr>
          <a:xfrm>
            <a:off x="5401300" y="338750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 2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56"/>
          <p:cNvSpPr/>
          <p:nvPr/>
        </p:nvSpPr>
        <p:spPr>
          <a:xfrm>
            <a:off x="5167725" y="3595692"/>
            <a:ext cx="1368000" cy="429574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tudený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56"/>
          <p:cNvSpPr/>
          <p:nvPr/>
        </p:nvSpPr>
        <p:spPr>
          <a:xfrm>
            <a:off x="7173499" y="3346175"/>
            <a:ext cx="1222749" cy="425001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modrý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56"/>
          <p:cNvSpPr/>
          <p:nvPr/>
        </p:nvSpPr>
        <p:spPr>
          <a:xfrm>
            <a:off x="490139" y="4463026"/>
            <a:ext cx="2159721" cy="46735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velmi větrno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56"/>
          <p:cNvSpPr txBox="1"/>
          <p:nvPr/>
        </p:nvSpPr>
        <p:spPr>
          <a:xfrm>
            <a:off x="300750" y="1066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6"/>
          <p:cNvSpPr/>
          <p:nvPr/>
        </p:nvSpPr>
        <p:spPr>
          <a:xfrm>
            <a:off x="2291574" y="1153400"/>
            <a:ext cx="6104675" cy="1136590"/>
          </a:xfrm>
          <a:prstGeom prst="wedgeRoundRectCallout">
            <a:avLst>
              <a:gd name="adj1" fmla="val -57880"/>
              <a:gd name="adj2" fmla="val 80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Jaké jsou charakteristiky jednotlivých měsíců, které vaše „meteorologická tabule“ představuje?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56"/>
          <p:cNvSpPr/>
          <p:nvPr/>
        </p:nvSpPr>
        <p:spPr>
          <a:xfrm>
            <a:off x="3259425" y="3447150"/>
            <a:ext cx="1368000" cy="73890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barevné listy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56"/>
          <p:cNvSpPr/>
          <p:nvPr/>
        </p:nvSpPr>
        <p:spPr>
          <a:xfrm>
            <a:off x="5991985" y="4391976"/>
            <a:ext cx="2115750" cy="46735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sytě oranžová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56"/>
          <p:cNvSpPr/>
          <p:nvPr/>
        </p:nvSpPr>
        <p:spPr>
          <a:xfrm>
            <a:off x="7605950" y="5326812"/>
            <a:ext cx="1004400" cy="42480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vítr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56"/>
          <p:cNvSpPr/>
          <p:nvPr/>
        </p:nvSpPr>
        <p:spPr>
          <a:xfrm>
            <a:off x="3594000" y="4389049"/>
            <a:ext cx="1655750" cy="42025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nový život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56"/>
          <p:cNvSpPr/>
          <p:nvPr/>
        </p:nvSpPr>
        <p:spPr>
          <a:xfrm>
            <a:off x="1008900" y="5228500"/>
            <a:ext cx="1992900" cy="47610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světle zelená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56"/>
          <p:cNvSpPr/>
          <p:nvPr/>
        </p:nvSpPr>
        <p:spPr>
          <a:xfrm>
            <a:off x="5851725" y="5819350"/>
            <a:ext cx="1439221" cy="453099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malý vítr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56"/>
          <p:cNvSpPr/>
          <p:nvPr/>
        </p:nvSpPr>
        <p:spPr>
          <a:xfrm>
            <a:off x="3735907" y="5192049"/>
            <a:ext cx="2531190" cy="47610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teplé a slunečné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56"/>
          <p:cNvSpPr/>
          <p:nvPr/>
        </p:nvSpPr>
        <p:spPr>
          <a:xfrm>
            <a:off x="2312865" y="6003150"/>
            <a:ext cx="1110000" cy="47610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žlutá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56"/>
          <p:cNvSpPr/>
          <p:nvPr/>
        </p:nvSpPr>
        <p:spPr>
          <a:xfrm>
            <a:off x="396600" y="3373500"/>
            <a:ext cx="1894974" cy="699900"/>
          </a:xfrm>
          <a:prstGeom prst="roundRect">
            <a:avLst>
              <a:gd name="adj" fmla="val 14148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malý až žádný vítr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3" name="Google Shape;41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96600" y="1038650"/>
            <a:ext cx="1608750" cy="12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9721" y="2465076"/>
            <a:ext cx="522301" cy="52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6"/>
          <p:cNvSpPr txBox="1"/>
          <p:nvPr/>
        </p:nvSpPr>
        <p:spPr>
          <a:xfrm>
            <a:off x="5249750" y="2370700"/>
            <a:ext cx="23562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00"/>
                </a:solidFill>
                <a:highlight>
                  <a:srgbClr val="E69138"/>
                </a:highlight>
                <a:latin typeface="Montserrat"/>
                <a:ea typeface="Montserrat"/>
                <a:cs typeface="Montserrat"/>
                <a:sym typeface="Montserrat"/>
              </a:rPr>
              <a:t>Léto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56"/>
          <p:cNvSpPr txBox="1"/>
          <p:nvPr/>
        </p:nvSpPr>
        <p:spPr>
          <a:xfrm>
            <a:off x="898099" y="2409725"/>
            <a:ext cx="14940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DFDFD"/>
                </a:solidFill>
                <a:highlight>
                  <a:srgbClr val="3D85C6"/>
                </a:highlight>
                <a:latin typeface="Montserrat"/>
                <a:ea typeface="Montserrat"/>
                <a:cs typeface="Montserrat"/>
                <a:sym typeface="Montserrat"/>
              </a:rPr>
              <a:t>Zima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56"/>
          <p:cNvSpPr txBox="1"/>
          <p:nvPr/>
        </p:nvSpPr>
        <p:spPr>
          <a:xfrm>
            <a:off x="3065819" y="2452475"/>
            <a:ext cx="128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FF00"/>
                </a:solidFill>
                <a:highlight>
                  <a:srgbClr val="38761D"/>
                </a:highlight>
                <a:latin typeface="Montserrat"/>
                <a:ea typeface="Montserrat"/>
                <a:cs typeface="Montserrat"/>
                <a:sym typeface="Montserrat"/>
              </a:rPr>
              <a:t>Jaro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8" name="Google Shape;41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7046" y="2463054"/>
            <a:ext cx="648912" cy="59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199" y="2483525"/>
            <a:ext cx="522297" cy="52229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6"/>
          <p:cNvSpPr txBox="1"/>
          <p:nvPr/>
        </p:nvSpPr>
        <p:spPr>
          <a:xfrm>
            <a:off x="7241679" y="2382976"/>
            <a:ext cx="1655751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F9900"/>
                </a:solidFill>
                <a:highlight>
                  <a:srgbClr val="5B0F00"/>
                </a:highlight>
                <a:latin typeface="Montserrat"/>
                <a:ea typeface="Montserrat"/>
                <a:cs typeface="Montserrat"/>
                <a:sym typeface="Montserrat"/>
              </a:rPr>
              <a:t>Podzim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7621" y="2364542"/>
            <a:ext cx="705229" cy="6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8200" y="1568044"/>
            <a:ext cx="410801" cy="37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39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cs-CZ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Úvod</a:t>
            </a:r>
            <a:endParaRPr sz="3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9"/>
          <p:cNvSpPr txBox="1"/>
          <p:nvPr/>
        </p:nvSpPr>
        <p:spPr>
          <a:xfrm>
            <a:off x="327150" y="771700"/>
            <a:ext cx="8972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Hra na počasí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Kam tyto položky patří? Přetáhněte </a:t>
            </a:r>
            <a:r>
              <a:rPr lang="cs-CZ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je </a:t>
            </a:r>
            <a:r>
              <a:rPr lang="en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 správného rohu.</a:t>
            </a:r>
            <a:endParaRPr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600" y="5798726"/>
            <a:ext cx="846972" cy="8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9"/>
          <p:cNvSpPr txBox="1"/>
          <p:nvPr/>
        </p:nvSpPr>
        <p:spPr>
          <a:xfrm>
            <a:off x="6461900" y="5833150"/>
            <a:ext cx="23562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00"/>
                </a:solidFill>
                <a:highlight>
                  <a:srgbClr val="E69138"/>
                </a:highlight>
                <a:latin typeface="Montserrat"/>
                <a:ea typeface="Montserrat"/>
                <a:cs typeface="Montserrat"/>
                <a:sym typeface="Montserrat"/>
              </a:rPr>
              <a:t>Léto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39"/>
          <p:cNvSpPr txBox="1"/>
          <p:nvPr/>
        </p:nvSpPr>
        <p:spPr>
          <a:xfrm>
            <a:off x="1126712" y="1876313"/>
            <a:ext cx="18279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DFDFD"/>
                </a:solidFill>
                <a:highlight>
                  <a:srgbClr val="3D85C6"/>
                </a:highlight>
                <a:latin typeface="Montserrat"/>
                <a:ea typeface="Montserrat"/>
                <a:cs typeface="Montserrat"/>
                <a:sym typeface="Montserrat"/>
              </a:rPr>
              <a:t>Zima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39"/>
          <p:cNvSpPr txBox="1"/>
          <p:nvPr/>
        </p:nvSpPr>
        <p:spPr>
          <a:xfrm>
            <a:off x="1088082" y="5960644"/>
            <a:ext cx="24480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0FF00"/>
                </a:solidFill>
                <a:highlight>
                  <a:srgbClr val="38761D"/>
                </a:highlight>
                <a:latin typeface="Montserrat"/>
                <a:ea typeface="Montserrat"/>
                <a:cs typeface="Montserrat"/>
                <a:sym typeface="Montserrat"/>
              </a:rPr>
              <a:t>Jaro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39"/>
          <p:cNvSpPr txBox="1"/>
          <p:nvPr/>
        </p:nvSpPr>
        <p:spPr>
          <a:xfrm>
            <a:off x="6492314" y="1978963"/>
            <a:ext cx="1719885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9900"/>
                </a:solidFill>
                <a:highlight>
                  <a:srgbClr val="5B0F00"/>
                </a:highlight>
                <a:latin typeface="Montserrat"/>
                <a:ea typeface="Montserrat"/>
                <a:cs typeface="Montserrat"/>
                <a:sym typeface="Montserrat"/>
              </a:rPr>
              <a:t>Podzim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9629" y="1729174"/>
            <a:ext cx="925174" cy="84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8386" y="5798726"/>
            <a:ext cx="925175" cy="8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197" y="1950124"/>
            <a:ext cx="699899" cy="6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5;p39">
            <a:extLst>
              <a:ext uri="{FF2B5EF4-FFF2-40B4-BE49-F238E27FC236}">
                <a16:creationId xmlns:a16="http://schemas.microsoft.com/office/drawing/2014/main" id="{60C20E74-1913-44A1-BD35-BBDD35D3753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288" y="4226002"/>
            <a:ext cx="1088725" cy="145162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166;p39">
            <a:extLst>
              <a:ext uri="{FF2B5EF4-FFF2-40B4-BE49-F238E27FC236}">
                <a16:creationId xmlns:a16="http://schemas.microsoft.com/office/drawing/2014/main" id="{72A57B56-B519-480B-B93F-10FF9192709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5851" y="2999439"/>
            <a:ext cx="1905000" cy="11102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67;p39">
            <a:extLst>
              <a:ext uri="{FF2B5EF4-FFF2-40B4-BE49-F238E27FC236}">
                <a16:creationId xmlns:a16="http://schemas.microsoft.com/office/drawing/2014/main" id="{CAB9B10B-16DA-424F-BB53-1866D7D07B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0793"/>
          <a:stretch/>
        </p:blipFill>
        <p:spPr>
          <a:xfrm>
            <a:off x="3409538" y="3805027"/>
            <a:ext cx="1173325" cy="1046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68;p39">
            <a:extLst>
              <a:ext uri="{FF2B5EF4-FFF2-40B4-BE49-F238E27FC236}">
                <a16:creationId xmlns:a16="http://schemas.microsoft.com/office/drawing/2014/main" id="{2FAB7A0D-859B-493E-AF08-489EFE52E9E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45325" y="3007379"/>
            <a:ext cx="1916025" cy="127500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169;p39">
            <a:extLst>
              <a:ext uri="{FF2B5EF4-FFF2-40B4-BE49-F238E27FC236}">
                <a16:creationId xmlns:a16="http://schemas.microsoft.com/office/drawing/2014/main" id="{D217B78B-1B3D-4269-B95B-151B22BA17B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17703" y="4226000"/>
            <a:ext cx="1535300" cy="194695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170;p39">
            <a:extLst>
              <a:ext uri="{FF2B5EF4-FFF2-40B4-BE49-F238E27FC236}">
                <a16:creationId xmlns:a16="http://schemas.microsoft.com/office/drawing/2014/main" id="{5C654F40-3359-40B6-B946-B4E23EB6D1CB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50838" y="4411259"/>
            <a:ext cx="1905000" cy="1274618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Google Shape;171;p39">
            <a:extLst>
              <a:ext uri="{FF2B5EF4-FFF2-40B4-BE49-F238E27FC236}">
                <a16:creationId xmlns:a16="http://schemas.microsoft.com/office/drawing/2014/main" id="{D3226865-D852-4C1A-B81C-CFE17BF4F0FC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47362" y="2576213"/>
            <a:ext cx="1509653" cy="150965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172;p39">
            <a:extLst>
              <a:ext uri="{FF2B5EF4-FFF2-40B4-BE49-F238E27FC236}">
                <a16:creationId xmlns:a16="http://schemas.microsoft.com/office/drawing/2014/main" id="{33DD8EBB-8029-4EBD-89EE-FF30D7AF07C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96038" y="4248484"/>
            <a:ext cx="1173325" cy="163469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73;p39">
            <a:extLst>
              <a:ext uri="{FF2B5EF4-FFF2-40B4-BE49-F238E27FC236}">
                <a16:creationId xmlns:a16="http://schemas.microsoft.com/office/drawing/2014/main" id="{107DD7B4-D26C-4BFA-A023-756335AB60B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17218" t="11723" r="15336"/>
          <a:stretch/>
        </p:blipFill>
        <p:spPr>
          <a:xfrm>
            <a:off x="3080325" y="5005077"/>
            <a:ext cx="1535301" cy="1340348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183;p39">
            <a:extLst>
              <a:ext uri="{FF2B5EF4-FFF2-40B4-BE49-F238E27FC236}">
                <a16:creationId xmlns:a16="http://schemas.microsoft.com/office/drawing/2014/main" id="{A3AEFC6B-1EBF-43BF-AC4A-AB4AC89A5A12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080313" y="2600475"/>
            <a:ext cx="1509651" cy="1006428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porozumění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7"/>
          <p:cNvSpPr/>
          <p:nvPr/>
        </p:nvSpPr>
        <p:spPr>
          <a:xfrm>
            <a:off x="370850" y="1340563"/>
            <a:ext cx="8259000" cy="22605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Jaká změna provedena v ‚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Ladění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!' umožni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la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 jasnější zobrazení ročních období?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Každý blok filtru byl nastaven na vlastní rozsah. 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Každé sezóně byla přiřazena barva.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Jezdec byl nahrazen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DC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otorem.</a:t>
            </a:r>
            <a:endParaRPr sz="2000" dirty="0"/>
          </a:p>
        </p:txBody>
      </p:sp>
      <p:sp>
        <p:nvSpPr>
          <p:cNvPr id="431" name="Google Shape;431;p57"/>
          <p:cNvSpPr/>
          <p:nvPr/>
        </p:nvSpPr>
        <p:spPr>
          <a:xfrm>
            <a:off x="370850" y="3800375"/>
            <a:ext cx="8259000" cy="2486700"/>
          </a:xfrm>
          <a:prstGeom prst="roundRect">
            <a:avLst>
              <a:gd name="adj" fmla="val 8859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Jaké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 byly sezónní rozsahy rychlosti větru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 reprezentov</a:t>
            </a:r>
            <a:r>
              <a:rPr lang="cs-CZ" sz="2500" b="1" dirty="0" err="1">
                <a:latin typeface="Montserrat"/>
                <a:ea typeface="Montserrat"/>
                <a:cs typeface="Montserrat"/>
                <a:sym typeface="Montserrat"/>
              </a:rPr>
              <a:t>ané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 systémem?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Zima: 75–100, podzim: 36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74, jaro: 14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35, léto: 0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Zima: 0–13, podzim: 14–35, jaro: 36–74, léto: 75–100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Zima: 14–35, podzim: 0–13, jaro: 75–100, léto 36–74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8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porozumění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7" name="Google Shape;43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3264" y="2272174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3264" y="4489099"/>
            <a:ext cx="766677" cy="8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8"/>
          <p:cNvSpPr/>
          <p:nvPr/>
        </p:nvSpPr>
        <p:spPr>
          <a:xfrm>
            <a:off x="370850" y="1340575"/>
            <a:ext cx="7622700" cy="20238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Jaká změna provedena v ‚Ladění!' umožnila jasnější zobrazení ročních období?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A. Každý blok filtru byl nastaven na vlastní rozsah.</a:t>
            </a:r>
            <a:endParaRPr sz="2000" dirty="0"/>
          </a:p>
        </p:txBody>
      </p:sp>
      <p:sp>
        <p:nvSpPr>
          <p:cNvPr id="442" name="Google Shape;442;p58"/>
          <p:cNvSpPr/>
          <p:nvPr/>
        </p:nvSpPr>
        <p:spPr>
          <a:xfrm>
            <a:off x="370850" y="3800375"/>
            <a:ext cx="7622700" cy="2023800"/>
          </a:xfrm>
          <a:prstGeom prst="roundRect">
            <a:avLst>
              <a:gd name="adj" fmla="val 8859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Jaké byly sezónní rozsahy rychlosti větru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 reprezentované systémem?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Zima: 75–100, podzim: 36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74, jaro: 14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35, léto: 0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250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4838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2444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500" y="2144900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625" y="209862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682" y="2098625"/>
            <a:ext cx="6191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9"/>
          <p:cNvSpPr/>
          <p:nvPr/>
        </p:nvSpPr>
        <p:spPr>
          <a:xfrm>
            <a:off x="381599" y="2776450"/>
            <a:ext cx="2694297" cy="327340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Experimentujte s rychlostí DC motoru. Dokážete najít rychlost, díky které se kolo začne točit?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59"/>
          <p:cNvSpPr/>
          <p:nvPr/>
        </p:nvSpPr>
        <p:spPr>
          <a:xfrm>
            <a:off x="6101250" y="2802275"/>
            <a:ext cx="2762699" cy="327340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Experimentujte s automatizací ročních období. Můžete změnit vstup a nastavit automatické spouštění ročních období?</a:t>
            </a:r>
            <a:endParaRPr sz="25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3207224" y="2802274"/>
            <a:ext cx="2762699" cy="32734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Experimentujte se zvukem.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Můžete do systému přidat přehrávač zvuku, který zobrazí zvuk větru a pomocí bloku Interval jej bude přehrávat ve smyčce?</a:t>
            </a:r>
          </a:p>
        </p:txBody>
      </p:sp>
      <p:sp>
        <p:nvSpPr>
          <p:cNvPr id="457" name="Google Shape;457;p59"/>
          <p:cNvSpPr txBox="1"/>
          <p:nvPr/>
        </p:nvSpPr>
        <p:spPr>
          <a:xfrm>
            <a:off x="4724400" y="338750"/>
            <a:ext cx="44200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Rozšiřující aktivity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0"/>
          <p:cNvSpPr/>
          <p:nvPr/>
        </p:nvSpPr>
        <p:spPr>
          <a:xfrm>
            <a:off x="1455950" y="3674150"/>
            <a:ext cx="3002400" cy="2151000"/>
          </a:xfrm>
          <a:prstGeom prst="wedgeRoundRectCallout">
            <a:avLst>
              <a:gd name="adj1" fmla="val 67164"/>
              <a:gd name="adj2" fmla="val -652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0"/>
          <p:cNvSpPr txBox="1"/>
          <p:nvPr/>
        </p:nvSpPr>
        <p:spPr>
          <a:xfrm>
            <a:off x="1598300" y="4177250"/>
            <a:ext cx="2717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Dokážete nakreslit svůj systém?</a:t>
            </a:r>
            <a:endParaRPr sz="3000" b="1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4" name="Google Shape;46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0"/>
          <p:cNvSpPr/>
          <p:nvPr/>
        </p:nvSpPr>
        <p:spPr>
          <a:xfrm>
            <a:off x="3783175" y="1213250"/>
            <a:ext cx="3002400" cy="2056200"/>
          </a:xfrm>
          <a:prstGeom prst="wedgeRoundRectCallout">
            <a:avLst>
              <a:gd name="adj1" fmla="val -75758"/>
              <a:gd name="adj2" fmla="val -1346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Co jste se dnes naučili?</a:t>
            </a:r>
            <a:endParaRPr sz="3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60"/>
          <p:cNvSpPr txBox="1"/>
          <p:nvPr/>
        </p:nvSpPr>
        <p:spPr>
          <a:xfrm>
            <a:off x="5401300" y="338750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Závěr a reflexe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7" name="Google Shape;46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725" y="3793625"/>
            <a:ext cx="2557025" cy="19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824" y="1286050"/>
            <a:ext cx="1877123" cy="15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0"/>
          <p:cNvSpPr/>
          <p:nvPr/>
        </p:nvSpPr>
        <p:spPr>
          <a:xfrm>
            <a:off x="190200" y="466775"/>
            <a:ext cx="8763600" cy="13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 můžete tato data použít k výpočtu průměrné nejvyšší a nejnižší teploty?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40"/>
          <p:cNvSpPr txBox="1"/>
          <p:nvPr/>
        </p:nvSpPr>
        <p:spPr>
          <a:xfrm>
            <a:off x="5557500" y="308475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 lekce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449" y="2227925"/>
            <a:ext cx="3211025" cy="3311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116662" y="5531400"/>
            <a:ext cx="1491768" cy="1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0"/>
          <p:cNvSpPr/>
          <p:nvPr/>
        </p:nvSpPr>
        <p:spPr>
          <a:xfrm>
            <a:off x="773200" y="5740025"/>
            <a:ext cx="3053100" cy="754200"/>
          </a:xfrm>
          <a:prstGeom prst="wedgeRoundRectCallout">
            <a:avLst>
              <a:gd name="adj1" fmla="val 61223"/>
              <a:gd name="adj2" fmla="val 3315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Vyberte stát a město, kde žijete! 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40"/>
          <p:cNvSpPr/>
          <p:nvPr/>
        </p:nvSpPr>
        <p:spPr>
          <a:xfrm>
            <a:off x="5906050" y="5191925"/>
            <a:ext cx="2805000" cy="1285200"/>
          </a:xfrm>
          <a:prstGeom prst="wedgeRoundRectCallout">
            <a:avLst>
              <a:gd name="adj1" fmla="val -67648"/>
              <a:gd name="adj2" fmla="val 16610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Zaznamenejte svá data do </a:t>
            </a:r>
            <a:r>
              <a:rPr lang="cs-CZ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pracovního listu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4570" y="5981250"/>
            <a:ext cx="623075" cy="5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7082" y="2227925"/>
            <a:ext cx="3922348" cy="258313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1038" y="2255349"/>
            <a:ext cx="1897672" cy="284649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p41"/>
          <p:cNvSpPr/>
          <p:nvPr/>
        </p:nvSpPr>
        <p:spPr>
          <a:xfrm>
            <a:off x="190200" y="1084575"/>
            <a:ext cx="8763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 fungují všechny tyto </a:t>
            </a:r>
            <a:r>
              <a:rPr lang="cs-CZ" sz="2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systémy</a:t>
            </a:r>
            <a:r>
              <a:rPr lang="en" sz="2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v jakém počasí pomáhají předcházet škodám?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41"/>
          <p:cNvSpPr txBox="1"/>
          <p:nvPr/>
        </p:nvSpPr>
        <p:spPr>
          <a:xfrm>
            <a:off x="5557500" y="308475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 lekce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24875" y="5482850"/>
            <a:ext cx="1491768" cy="1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1"/>
          <p:cNvSpPr/>
          <p:nvPr/>
        </p:nvSpPr>
        <p:spPr>
          <a:xfrm>
            <a:off x="3399900" y="5484150"/>
            <a:ext cx="3393300" cy="1171500"/>
          </a:xfrm>
          <a:prstGeom prst="wedgeRoundRectCallout">
            <a:avLst>
              <a:gd name="adj1" fmla="val -67384"/>
              <a:gd name="adj2" fmla="val 559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Dokážete vymyslet konstrukční řešení pro počasí ve vaší oblasti?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151975"/>
            <a:ext cx="2069350" cy="317835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8" name="Google Shape;208;p41"/>
          <p:cNvSpPr/>
          <p:nvPr/>
        </p:nvSpPr>
        <p:spPr>
          <a:xfrm>
            <a:off x="212225" y="5101850"/>
            <a:ext cx="1949700" cy="479100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Bleskosvod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7250" y="2959476"/>
            <a:ext cx="2441787" cy="183133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0" name="Google Shape;210;p41"/>
          <p:cNvSpPr/>
          <p:nvPr/>
        </p:nvSpPr>
        <p:spPr>
          <a:xfrm>
            <a:off x="2637888" y="4673150"/>
            <a:ext cx="1949700" cy="479100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Vlnolam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3737" y="2138650"/>
            <a:ext cx="1789463" cy="269169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p41"/>
          <p:cNvSpPr/>
          <p:nvPr/>
        </p:nvSpPr>
        <p:spPr>
          <a:xfrm>
            <a:off x="5096550" y="4658380"/>
            <a:ext cx="1630938" cy="479100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Přehrada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41"/>
          <p:cNvSpPr/>
          <p:nvPr/>
        </p:nvSpPr>
        <p:spPr>
          <a:xfrm>
            <a:off x="7105275" y="4991425"/>
            <a:ext cx="1826500" cy="442394"/>
          </a:xfrm>
          <a:prstGeom prst="roundRect">
            <a:avLst>
              <a:gd name="adj" fmla="val 25201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Sirén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"/>
          <p:cNvSpPr/>
          <p:nvPr/>
        </p:nvSpPr>
        <p:spPr>
          <a:xfrm>
            <a:off x="1248825" y="1290763"/>
            <a:ext cx="910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Dokončete aktivitu klíčových slov v </a:t>
            </a:r>
            <a:b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pracovním listě: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42"/>
          <p:cNvSpPr txBox="1"/>
          <p:nvPr/>
        </p:nvSpPr>
        <p:spPr>
          <a:xfrm>
            <a:off x="6767025" y="2597550"/>
            <a:ext cx="1765500" cy="5805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Jaro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42"/>
          <p:cNvSpPr txBox="1"/>
          <p:nvPr/>
        </p:nvSpPr>
        <p:spPr>
          <a:xfrm>
            <a:off x="4520650" y="3781300"/>
            <a:ext cx="1555030" cy="5805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Podzim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42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Klíčová slova</a:t>
            </a:r>
            <a:r>
              <a:rPr lang="en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2" name="Google Shape;22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2"/>
          <p:cNvSpPr txBox="1"/>
          <p:nvPr/>
        </p:nvSpPr>
        <p:spPr>
          <a:xfrm>
            <a:off x="399600" y="2872375"/>
            <a:ext cx="1939500" cy="5805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Sezóna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16" y="1371600"/>
            <a:ext cx="607524" cy="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2"/>
          <p:cNvSpPr txBox="1"/>
          <p:nvPr/>
        </p:nvSpPr>
        <p:spPr>
          <a:xfrm>
            <a:off x="1181450" y="4587750"/>
            <a:ext cx="1765500" cy="5805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Zima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42"/>
          <p:cNvSpPr txBox="1"/>
          <p:nvPr/>
        </p:nvSpPr>
        <p:spPr>
          <a:xfrm>
            <a:off x="6932800" y="5440125"/>
            <a:ext cx="1939500" cy="5805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Léto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42"/>
          <p:cNvSpPr txBox="1"/>
          <p:nvPr/>
        </p:nvSpPr>
        <p:spPr>
          <a:xfrm>
            <a:off x="2781900" y="6020625"/>
            <a:ext cx="3405540" cy="5805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Klimatické pásmo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3"/>
          <p:cNvSpPr txBox="1"/>
          <p:nvPr/>
        </p:nvSpPr>
        <p:spPr>
          <a:xfrm>
            <a:off x="4765018" y="491150"/>
            <a:ext cx="4378982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Pojďme diskutovat</a:t>
            </a:r>
            <a:r>
              <a:rPr lang="en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3" name="Google Shape;23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768" y="216963"/>
            <a:ext cx="1483250" cy="1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3"/>
          <p:cNvSpPr/>
          <p:nvPr/>
        </p:nvSpPr>
        <p:spPr>
          <a:xfrm>
            <a:off x="510350" y="1610850"/>
            <a:ext cx="7754100" cy="2552400"/>
          </a:xfrm>
          <a:prstGeom prst="roundRect">
            <a:avLst>
              <a:gd name="adj" fmla="val 12581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Které měsíce tvoří období zimy (mírné 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pásmo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 severní polokoule)?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Prosinec, leden a únor.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Led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, únor a břez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Listopad, prosin</a:t>
            </a:r>
            <a:r>
              <a:rPr lang="cs-CZ" sz="2000" dirty="0" err="1">
                <a:latin typeface="Montserrat"/>
                <a:ea typeface="Montserrat"/>
                <a:cs typeface="Montserrat"/>
                <a:sym typeface="Montserrat"/>
              </a:rPr>
              <a:t>ec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 a led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/>
        </p:nvSpPr>
        <p:spPr>
          <a:xfrm>
            <a:off x="4409440" y="491150"/>
            <a:ext cx="473456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Pojďme diskutovat</a:t>
            </a:r>
            <a:r>
              <a:rPr lang="en"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2600" y="216962"/>
            <a:ext cx="1483250" cy="1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4"/>
          <p:cNvSpPr/>
          <p:nvPr/>
        </p:nvSpPr>
        <p:spPr>
          <a:xfrm>
            <a:off x="510350" y="1610850"/>
            <a:ext cx="7371000" cy="1978200"/>
          </a:xfrm>
          <a:prstGeom prst="roundRect">
            <a:avLst>
              <a:gd name="adj" fmla="val 12581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Které měsíce tvoří období zimy (mírné 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pásmo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 severní polokoule)?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Prosinec, leden a únor.</a:t>
            </a:r>
            <a:endParaRPr sz="2000" dirty="0"/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3364" y="2594549"/>
            <a:ext cx="766677" cy="8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4"/>
          <p:cNvSpPr/>
          <p:nvPr/>
        </p:nvSpPr>
        <p:spPr>
          <a:xfrm>
            <a:off x="510350" y="4297700"/>
            <a:ext cx="8003730" cy="1077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 S partnerem diskutujte o svém oblíbené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m roční období. Proč ho máš nejraději?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491781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5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Pojďme</a:t>
            </a:r>
            <a:r>
              <a:rPr lang="en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tavět!</a:t>
            </a: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45"/>
          <p:cNvSpPr txBox="1"/>
          <p:nvPr/>
        </p:nvSpPr>
        <p:spPr>
          <a:xfrm>
            <a:off x="341475" y="1078150"/>
            <a:ext cx="84438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systém, který rozsvítí RGB LED mezi nastaveným rozsahem vstupů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253" name="Google Shape;253;p45"/>
          <p:cNvPicPr preferRelativeResize="0"/>
          <p:nvPr/>
        </p:nvPicPr>
        <p:blipFill rotWithShape="1">
          <a:blip r:embed="rId4">
            <a:alphaModFix/>
          </a:blip>
          <a:srcRect l="1816" t="14524" b="25530"/>
          <a:stretch/>
        </p:blipFill>
        <p:spPr>
          <a:xfrm>
            <a:off x="822950" y="2363450"/>
            <a:ext cx="6996522" cy="22582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4" name="Google Shape;254;p45"/>
          <p:cNvSpPr/>
          <p:nvPr/>
        </p:nvSpPr>
        <p:spPr>
          <a:xfrm>
            <a:off x="3356250" y="4784875"/>
            <a:ext cx="1998070" cy="664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Filtr: 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'25 –75 '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4382" y="5523900"/>
            <a:ext cx="1491768" cy="1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5"/>
          <p:cNvSpPr txBox="1"/>
          <p:nvPr/>
        </p:nvSpPr>
        <p:spPr>
          <a:xfrm>
            <a:off x="4101675" y="3180275"/>
            <a:ext cx="1013400" cy="9219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" name="Google Shape;257;p45"/>
          <p:cNvCxnSpPr>
            <a:cxnSpLocks/>
            <a:stCxn id="254" idx="0"/>
            <a:endCxn id="256" idx="2"/>
          </p:cNvCxnSpPr>
          <p:nvPr/>
        </p:nvCxnSpPr>
        <p:spPr>
          <a:xfrm flipV="1">
            <a:off x="4355285" y="4102175"/>
            <a:ext cx="253090" cy="682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" name="Google Shape;258;p45"/>
          <p:cNvSpPr/>
          <p:nvPr/>
        </p:nvSpPr>
        <p:spPr>
          <a:xfrm>
            <a:off x="2001520" y="5761600"/>
            <a:ext cx="5052855" cy="802800"/>
          </a:xfrm>
          <a:prstGeom prst="wedgeRoundRectCallout">
            <a:avLst>
              <a:gd name="adj1" fmla="val 57018"/>
              <a:gd name="adj2" fmla="val 1380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Svítí vaše RGB LED v rozsahu nastavených hodnot?</a:t>
            </a: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Úkol 1</a:t>
            </a: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46"/>
          <p:cNvSpPr txBox="1"/>
          <p:nvPr/>
        </p:nvSpPr>
        <p:spPr>
          <a:xfrm>
            <a:off x="616375" y="1447800"/>
            <a:ext cx="81585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Vytvořte systém, který pomocí barev reprezentuje čtyři roční období.</a:t>
            </a:r>
            <a:endParaRPr sz="2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Google Shape;26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26925"/>
            <a:ext cx="2884150" cy="2678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6"/>
          <p:cNvSpPr/>
          <p:nvPr/>
        </p:nvSpPr>
        <p:spPr>
          <a:xfrm>
            <a:off x="2586975" y="2790325"/>
            <a:ext cx="5587800" cy="2094000"/>
          </a:xfrm>
          <a:prstGeom prst="wedgeRoundRectCallout">
            <a:avLst>
              <a:gd name="adj1" fmla="val -46581"/>
              <a:gd name="adj2" fmla="val 6188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23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●"/>
            </a:pPr>
            <a:r>
              <a:rPr lang="en" sz="2300" b="1" dirty="0">
                <a:latin typeface="Montserrat"/>
                <a:ea typeface="Montserrat"/>
                <a:cs typeface="Montserrat"/>
                <a:sym typeface="Montserrat"/>
              </a:rPr>
              <a:t>Které bloky mohou změnit barvu, pokud máme pouze 1 RGB LED, ale 4 roční období? </a:t>
            </a:r>
            <a:endParaRPr sz="23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●"/>
            </a:pPr>
            <a:r>
              <a:rPr lang="en" sz="2300" b="1" dirty="0">
                <a:latin typeface="Montserrat"/>
                <a:ea typeface="Montserrat"/>
                <a:cs typeface="Montserrat"/>
                <a:sym typeface="Montserrat"/>
              </a:rPr>
              <a:t>Budou potřeba další materiály?</a:t>
            </a:r>
            <a:endParaRPr sz="1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893</Words>
  <Application>Microsoft Office PowerPoint</Application>
  <PresentationFormat>Předvádění na obrazovce (4:3)</PresentationFormat>
  <Paragraphs>188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Helvetica Neue</vt:lpstr>
      <vt:lpstr>Arial</vt:lpstr>
      <vt:lpstr>Times New Roman</vt:lpstr>
      <vt:lpstr>Montserrat</vt:lpstr>
      <vt:lpstr>Simple Light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Jakub Novotný</cp:lastModifiedBy>
  <cp:revision>5</cp:revision>
  <dcterms:modified xsi:type="dcterms:W3CDTF">2021-08-30T11:04:36Z</dcterms:modified>
</cp:coreProperties>
</file>