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  <p:sldMasterId id="2147483684" r:id="rId3"/>
  </p:sldMasterIdLst>
  <p:notesMasterIdLst>
    <p:notesMasterId r:id="rId2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embeddedFontLst>
    <p:embeddedFont>
      <p:font typeface="Helvetica Neue" panose="020B0604020202020204" charset="0"/>
      <p:regular r:id="rId28"/>
      <p:bold r:id="rId29"/>
      <p:italic r:id="rId30"/>
      <p:boldItalic r:id="rId31"/>
    </p:embeddedFont>
    <p:embeddedFont>
      <p:font typeface="Montserrat" panose="020B0604020202020204" charset="-18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18">
          <p15:clr>
            <a:srgbClr val="A4A3A4"/>
          </p15:clr>
        </p15:guide>
        <p15:guide id="2" pos="5242">
          <p15:clr>
            <a:srgbClr val="A4A3A4"/>
          </p15:clr>
        </p15:guide>
        <p15:guide id="3" orient="horz" pos="864">
          <p15:clr>
            <a:srgbClr val="A4A3A4"/>
          </p15:clr>
        </p15:guide>
        <p15:guide id="4" orient="horz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2004" y="144"/>
      </p:cViewPr>
      <p:guideLst>
        <p:guide pos="518"/>
        <p:guide pos="5242"/>
        <p:guide orient="horz" pos="864"/>
        <p:guide orient="horz"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Novotný" userId="4c4758df-aeac-4cf7-8cbb-991075668da5" providerId="ADAL" clId="{0D791DB2-F7E9-40D5-8C6A-E9DF01888EF4}"/>
    <pc:docChg chg="addSld delSld modSld">
      <pc:chgData name="Jakub Novotný" userId="4c4758df-aeac-4cf7-8cbb-991075668da5" providerId="ADAL" clId="{0D791DB2-F7E9-40D5-8C6A-E9DF01888EF4}" dt="2021-06-10T13:32:02.043" v="497" actId="1076"/>
      <pc:docMkLst>
        <pc:docMk/>
      </pc:docMkLst>
      <pc:sldChg chg="modSp mod">
        <pc:chgData name="Jakub Novotný" userId="4c4758df-aeac-4cf7-8cbb-991075668da5" providerId="ADAL" clId="{0D791DB2-F7E9-40D5-8C6A-E9DF01888EF4}" dt="2021-06-10T13:03:20.886" v="5" actId="20577"/>
        <pc:sldMkLst>
          <pc:docMk/>
          <pc:sldMk cId="0" sldId="257"/>
        </pc:sldMkLst>
        <pc:spChg chg="mod">
          <ac:chgData name="Jakub Novotný" userId="4c4758df-aeac-4cf7-8cbb-991075668da5" providerId="ADAL" clId="{0D791DB2-F7E9-40D5-8C6A-E9DF01888EF4}" dt="2021-06-10T13:03:20.886" v="5" actId="20577"/>
          <ac:spMkLst>
            <pc:docMk/>
            <pc:sldMk cId="0" sldId="257"/>
            <ac:spMk id="164" creationId="{00000000-0000-0000-0000-000000000000}"/>
          </ac:spMkLst>
        </pc:spChg>
      </pc:sldChg>
      <pc:sldChg chg="modSp mod">
        <pc:chgData name="Jakub Novotný" userId="4c4758df-aeac-4cf7-8cbb-991075668da5" providerId="ADAL" clId="{0D791DB2-F7E9-40D5-8C6A-E9DF01888EF4}" dt="2021-06-10T13:03:40.519" v="14" actId="20577"/>
        <pc:sldMkLst>
          <pc:docMk/>
          <pc:sldMk cId="0" sldId="258"/>
        </pc:sldMkLst>
        <pc:spChg chg="mod">
          <ac:chgData name="Jakub Novotný" userId="4c4758df-aeac-4cf7-8cbb-991075668da5" providerId="ADAL" clId="{0D791DB2-F7E9-40D5-8C6A-E9DF01888EF4}" dt="2021-06-10T13:03:40.519" v="14" actId="20577"/>
          <ac:spMkLst>
            <pc:docMk/>
            <pc:sldMk cId="0" sldId="258"/>
            <ac:spMk id="175" creationId="{00000000-0000-0000-0000-000000000000}"/>
          </ac:spMkLst>
        </pc:spChg>
      </pc:sldChg>
      <pc:sldChg chg="modSp mod">
        <pc:chgData name="Jakub Novotný" userId="4c4758df-aeac-4cf7-8cbb-991075668da5" providerId="ADAL" clId="{0D791DB2-F7E9-40D5-8C6A-E9DF01888EF4}" dt="2021-06-10T13:05:00.732" v="55" actId="20577"/>
        <pc:sldMkLst>
          <pc:docMk/>
          <pc:sldMk cId="0" sldId="259"/>
        </pc:sldMkLst>
        <pc:spChg chg="mod">
          <ac:chgData name="Jakub Novotný" userId="4c4758df-aeac-4cf7-8cbb-991075668da5" providerId="ADAL" clId="{0D791DB2-F7E9-40D5-8C6A-E9DF01888EF4}" dt="2021-06-10T13:05:00.732" v="55" actId="20577"/>
          <ac:spMkLst>
            <pc:docMk/>
            <pc:sldMk cId="0" sldId="259"/>
            <ac:spMk id="183" creationId="{00000000-0000-0000-0000-000000000000}"/>
          </ac:spMkLst>
        </pc:spChg>
      </pc:sldChg>
      <pc:sldChg chg="modSp mod">
        <pc:chgData name="Jakub Novotný" userId="4c4758df-aeac-4cf7-8cbb-991075668da5" providerId="ADAL" clId="{0D791DB2-F7E9-40D5-8C6A-E9DF01888EF4}" dt="2021-06-10T13:05:22.275" v="56" actId="14100"/>
        <pc:sldMkLst>
          <pc:docMk/>
          <pc:sldMk cId="0" sldId="260"/>
        </pc:sldMkLst>
        <pc:spChg chg="mod">
          <ac:chgData name="Jakub Novotný" userId="4c4758df-aeac-4cf7-8cbb-991075668da5" providerId="ADAL" clId="{0D791DB2-F7E9-40D5-8C6A-E9DF01888EF4}" dt="2021-06-10T13:05:22.275" v="56" actId="14100"/>
          <ac:spMkLst>
            <pc:docMk/>
            <pc:sldMk cId="0" sldId="260"/>
            <ac:spMk id="195" creationId="{00000000-0000-0000-0000-000000000000}"/>
          </ac:spMkLst>
        </pc:spChg>
      </pc:sldChg>
      <pc:sldChg chg="modSp mod">
        <pc:chgData name="Jakub Novotný" userId="4c4758df-aeac-4cf7-8cbb-991075668da5" providerId="ADAL" clId="{0D791DB2-F7E9-40D5-8C6A-E9DF01888EF4}" dt="2021-06-10T13:06:23.044" v="76" actId="14100"/>
        <pc:sldMkLst>
          <pc:docMk/>
          <pc:sldMk cId="0" sldId="261"/>
        </pc:sldMkLst>
        <pc:spChg chg="mod">
          <ac:chgData name="Jakub Novotný" userId="4c4758df-aeac-4cf7-8cbb-991075668da5" providerId="ADAL" clId="{0D791DB2-F7E9-40D5-8C6A-E9DF01888EF4}" dt="2021-06-10T13:06:23.044" v="76" actId="14100"/>
          <ac:spMkLst>
            <pc:docMk/>
            <pc:sldMk cId="0" sldId="261"/>
            <ac:spMk id="206" creationId="{00000000-0000-0000-0000-000000000000}"/>
          </ac:spMkLst>
        </pc:spChg>
        <pc:spChg chg="mod">
          <ac:chgData name="Jakub Novotný" userId="4c4758df-aeac-4cf7-8cbb-991075668da5" providerId="ADAL" clId="{0D791DB2-F7E9-40D5-8C6A-E9DF01888EF4}" dt="2021-06-10T13:06:15.190" v="75" actId="20577"/>
          <ac:spMkLst>
            <pc:docMk/>
            <pc:sldMk cId="0" sldId="261"/>
            <ac:spMk id="208" creationId="{00000000-0000-0000-0000-000000000000}"/>
          </ac:spMkLst>
        </pc:spChg>
      </pc:sldChg>
      <pc:sldChg chg="modSp mod">
        <pc:chgData name="Jakub Novotný" userId="4c4758df-aeac-4cf7-8cbb-991075668da5" providerId="ADAL" clId="{0D791DB2-F7E9-40D5-8C6A-E9DF01888EF4}" dt="2021-06-10T13:07:10.393" v="111" actId="20577"/>
        <pc:sldMkLst>
          <pc:docMk/>
          <pc:sldMk cId="0" sldId="262"/>
        </pc:sldMkLst>
        <pc:spChg chg="mod">
          <ac:chgData name="Jakub Novotný" userId="4c4758df-aeac-4cf7-8cbb-991075668da5" providerId="ADAL" clId="{0D791DB2-F7E9-40D5-8C6A-E9DF01888EF4}" dt="2021-06-10T13:07:10.393" v="111" actId="20577"/>
          <ac:spMkLst>
            <pc:docMk/>
            <pc:sldMk cId="0" sldId="262"/>
            <ac:spMk id="221" creationId="{00000000-0000-0000-0000-000000000000}"/>
          </ac:spMkLst>
        </pc:spChg>
        <pc:spChg chg="mod">
          <ac:chgData name="Jakub Novotný" userId="4c4758df-aeac-4cf7-8cbb-991075668da5" providerId="ADAL" clId="{0D791DB2-F7E9-40D5-8C6A-E9DF01888EF4}" dt="2021-06-10T13:06:48.214" v="94" actId="14100"/>
          <ac:spMkLst>
            <pc:docMk/>
            <pc:sldMk cId="0" sldId="262"/>
            <ac:spMk id="222" creationId="{00000000-0000-0000-0000-000000000000}"/>
          </ac:spMkLst>
        </pc:spChg>
        <pc:spChg chg="mod">
          <ac:chgData name="Jakub Novotný" userId="4c4758df-aeac-4cf7-8cbb-991075668da5" providerId="ADAL" clId="{0D791DB2-F7E9-40D5-8C6A-E9DF01888EF4}" dt="2021-06-10T13:06:33.708" v="84" actId="20577"/>
          <ac:spMkLst>
            <pc:docMk/>
            <pc:sldMk cId="0" sldId="262"/>
            <ac:spMk id="224" creationId="{00000000-0000-0000-0000-000000000000}"/>
          </ac:spMkLst>
        </pc:spChg>
        <pc:spChg chg="mod">
          <ac:chgData name="Jakub Novotný" userId="4c4758df-aeac-4cf7-8cbb-991075668da5" providerId="ADAL" clId="{0D791DB2-F7E9-40D5-8C6A-E9DF01888EF4}" dt="2021-06-10T13:06:44.246" v="93" actId="20577"/>
          <ac:spMkLst>
            <pc:docMk/>
            <pc:sldMk cId="0" sldId="262"/>
            <ac:spMk id="225" creationId="{00000000-0000-0000-0000-000000000000}"/>
          </ac:spMkLst>
        </pc:spChg>
        <pc:spChg chg="mod">
          <ac:chgData name="Jakub Novotný" userId="4c4758df-aeac-4cf7-8cbb-991075668da5" providerId="ADAL" clId="{0D791DB2-F7E9-40D5-8C6A-E9DF01888EF4}" dt="2021-06-10T13:06:38.943" v="86" actId="14100"/>
          <ac:spMkLst>
            <pc:docMk/>
            <pc:sldMk cId="0" sldId="262"/>
            <ac:spMk id="228" creationId="{00000000-0000-0000-0000-000000000000}"/>
          </ac:spMkLst>
        </pc:spChg>
        <pc:spChg chg="mod">
          <ac:chgData name="Jakub Novotný" userId="4c4758df-aeac-4cf7-8cbb-991075668da5" providerId="ADAL" clId="{0D791DB2-F7E9-40D5-8C6A-E9DF01888EF4}" dt="2021-06-10T13:06:52.278" v="96" actId="14100"/>
          <ac:spMkLst>
            <pc:docMk/>
            <pc:sldMk cId="0" sldId="262"/>
            <ac:spMk id="230" creationId="{00000000-0000-0000-0000-000000000000}"/>
          </ac:spMkLst>
        </pc:spChg>
      </pc:sldChg>
      <pc:sldChg chg="modSp mod">
        <pc:chgData name="Jakub Novotný" userId="4c4758df-aeac-4cf7-8cbb-991075668da5" providerId="ADAL" clId="{0D791DB2-F7E9-40D5-8C6A-E9DF01888EF4}" dt="2021-06-10T13:07:20.320" v="112" actId="14100"/>
        <pc:sldMkLst>
          <pc:docMk/>
          <pc:sldMk cId="0" sldId="263"/>
        </pc:sldMkLst>
        <pc:spChg chg="mod">
          <ac:chgData name="Jakub Novotný" userId="4c4758df-aeac-4cf7-8cbb-991075668da5" providerId="ADAL" clId="{0D791DB2-F7E9-40D5-8C6A-E9DF01888EF4}" dt="2021-06-10T13:07:20.320" v="112" actId="14100"/>
          <ac:spMkLst>
            <pc:docMk/>
            <pc:sldMk cId="0" sldId="263"/>
            <ac:spMk id="239" creationId="{00000000-0000-0000-0000-000000000000}"/>
          </ac:spMkLst>
        </pc:spChg>
      </pc:sldChg>
      <pc:sldChg chg="modSp mod">
        <pc:chgData name="Jakub Novotný" userId="4c4758df-aeac-4cf7-8cbb-991075668da5" providerId="ADAL" clId="{0D791DB2-F7E9-40D5-8C6A-E9DF01888EF4}" dt="2021-06-10T13:07:41.398" v="113" actId="14100"/>
        <pc:sldMkLst>
          <pc:docMk/>
          <pc:sldMk cId="0" sldId="264"/>
        </pc:sldMkLst>
        <pc:spChg chg="mod">
          <ac:chgData name="Jakub Novotný" userId="4c4758df-aeac-4cf7-8cbb-991075668da5" providerId="ADAL" clId="{0D791DB2-F7E9-40D5-8C6A-E9DF01888EF4}" dt="2021-06-10T13:07:41.398" v="113" actId="14100"/>
          <ac:spMkLst>
            <pc:docMk/>
            <pc:sldMk cId="0" sldId="264"/>
            <ac:spMk id="249" creationId="{00000000-0000-0000-0000-000000000000}"/>
          </ac:spMkLst>
        </pc:spChg>
      </pc:sldChg>
      <pc:sldChg chg="modSp mod">
        <pc:chgData name="Jakub Novotný" userId="4c4758df-aeac-4cf7-8cbb-991075668da5" providerId="ADAL" clId="{0D791DB2-F7E9-40D5-8C6A-E9DF01888EF4}" dt="2021-06-10T13:22:12.797" v="157" actId="1076"/>
        <pc:sldMkLst>
          <pc:docMk/>
          <pc:sldMk cId="0" sldId="265"/>
        </pc:sldMkLst>
        <pc:spChg chg="mod">
          <ac:chgData name="Jakub Novotný" userId="4c4758df-aeac-4cf7-8cbb-991075668da5" providerId="ADAL" clId="{0D791DB2-F7E9-40D5-8C6A-E9DF01888EF4}" dt="2021-06-10T13:21:17.818" v="114"/>
          <ac:spMkLst>
            <pc:docMk/>
            <pc:sldMk cId="0" sldId="265"/>
            <ac:spMk id="255" creationId="{00000000-0000-0000-0000-000000000000}"/>
          </ac:spMkLst>
        </pc:spChg>
        <pc:spChg chg="mod">
          <ac:chgData name="Jakub Novotný" userId="4c4758df-aeac-4cf7-8cbb-991075668da5" providerId="ADAL" clId="{0D791DB2-F7E9-40D5-8C6A-E9DF01888EF4}" dt="2021-06-10T13:22:10.864" v="156" actId="1076"/>
          <ac:spMkLst>
            <pc:docMk/>
            <pc:sldMk cId="0" sldId="265"/>
            <ac:spMk id="257" creationId="{00000000-0000-0000-0000-000000000000}"/>
          </ac:spMkLst>
        </pc:spChg>
        <pc:spChg chg="mod">
          <ac:chgData name="Jakub Novotný" userId="4c4758df-aeac-4cf7-8cbb-991075668da5" providerId="ADAL" clId="{0D791DB2-F7E9-40D5-8C6A-E9DF01888EF4}" dt="2021-06-10T13:22:12.797" v="157" actId="1076"/>
          <ac:spMkLst>
            <pc:docMk/>
            <pc:sldMk cId="0" sldId="265"/>
            <ac:spMk id="258" creationId="{00000000-0000-0000-0000-000000000000}"/>
          </ac:spMkLst>
        </pc:spChg>
        <pc:spChg chg="mod">
          <ac:chgData name="Jakub Novotný" userId="4c4758df-aeac-4cf7-8cbb-991075668da5" providerId="ADAL" clId="{0D791DB2-F7E9-40D5-8C6A-E9DF01888EF4}" dt="2021-06-10T13:21:57.157" v="151" actId="14100"/>
          <ac:spMkLst>
            <pc:docMk/>
            <pc:sldMk cId="0" sldId="265"/>
            <ac:spMk id="259" creationId="{00000000-0000-0000-0000-000000000000}"/>
          </ac:spMkLst>
        </pc:spChg>
        <pc:spChg chg="mod">
          <ac:chgData name="Jakub Novotný" userId="4c4758df-aeac-4cf7-8cbb-991075668da5" providerId="ADAL" clId="{0D791DB2-F7E9-40D5-8C6A-E9DF01888EF4}" dt="2021-06-10T13:21:28.667" v="119" actId="20577"/>
          <ac:spMkLst>
            <pc:docMk/>
            <pc:sldMk cId="0" sldId="265"/>
            <ac:spMk id="260" creationId="{00000000-0000-0000-0000-000000000000}"/>
          </ac:spMkLst>
        </pc:spChg>
      </pc:sldChg>
      <pc:sldChg chg="modSp mod">
        <pc:chgData name="Jakub Novotný" userId="4c4758df-aeac-4cf7-8cbb-991075668da5" providerId="ADAL" clId="{0D791DB2-F7E9-40D5-8C6A-E9DF01888EF4}" dt="2021-06-10T13:23:03.490" v="185" actId="20577"/>
        <pc:sldMkLst>
          <pc:docMk/>
          <pc:sldMk cId="0" sldId="266"/>
        </pc:sldMkLst>
        <pc:spChg chg="mod">
          <ac:chgData name="Jakub Novotný" userId="4c4758df-aeac-4cf7-8cbb-991075668da5" providerId="ADAL" clId="{0D791DB2-F7E9-40D5-8C6A-E9DF01888EF4}" dt="2021-06-10T13:21:17.818" v="114"/>
          <ac:spMkLst>
            <pc:docMk/>
            <pc:sldMk cId="0" sldId="266"/>
            <ac:spMk id="267" creationId="{00000000-0000-0000-0000-000000000000}"/>
          </ac:spMkLst>
        </pc:spChg>
        <pc:spChg chg="mod">
          <ac:chgData name="Jakub Novotný" userId="4c4758df-aeac-4cf7-8cbb-991075668da5" providerId="ADAL" clId="{0D791DB2-F7E9-40D5-8C6A-E9DF01888EF4}" dt="2021-06-10T13:23:03.490" v="185" actId="20577"/>
          <ac:spMkLst>
            <pc:docMk/>
            <pc:sldMk cId="0" sldId="266"/>
            <ac:spMk id="270" creationId="{00000000-0000-0000-0000-000000000000}"/>
          </ac:spMkLst>
        </pc:spChg>
        <pc:spChg chg="mod">
          <ac:chgData name="Jakub Novotný" userId="4c4758df-aeac-4cf7-8cbb-991075668da5" providerId="ADAL" clId="{0D791DB2-F7E9-40D5-8C6A-E9DF01888EF4}" dt="2021-06-10T13:22:52.704" v="177" actId="20577"/>
          <ac:spMkLst>
            <pc:docMk/>
            <pc:sldMk cId="0" sldId="266"/>
            <ac:spMk id="271" creationId="{00000000-0000-0000-0000-000000000000}"/>
          </ac:spMkLst>
        </pc:spChg>
        <pc:spChg chg="mod ord">
          <ac:chgData name="Jakub Novotný" userId="4c4758df-aeac-4cf7-8cbb-991075668da5" providerId="ADAL" clId="{0D791DB2-F7E9-40D5-8C6A-E9DF01888EF4}" dt="2021-06-10T13:22:40.878" v="168" actId="166"/>
          <ac:spMkLst>
            <pc:docMk/>
            <pc:sldMk cId="0" sldId="266"/>
            <ac:spMk id="272" creationId="{00000000-0000-0000-0000-000000000000}"/>
          </ac:spMkLst>
        </pc:spChg>
        <pc:spChg chg="mod">
          <ac:chgData name="Jakub Novotný" userId="4c4758df-aeac-4cf7-8cbb-991075668da5" providerId="ADAL" clId="{0D791DB2-F7E9-40D5-8C6A-E9DF01888EF4}" dt="2021-06-10T13:22:27.471" v="159"/>
          <ac:spMkLst>
            <pc:docMk/>
            <pc:sldMk cId="0" sldId="266"/>
            <ac:spMk id="275" creationId="{00000000-0000-0000-0000-000000000000}"/>
          </ac:spMkLst>
        </pc:spChg>
        <pc:cxnChg chg="mod">
          <ac:chgData name="Jakub Novotný" userId="4c4758df-aeac-4cf7-8cbb-991075668da5" providerId="ADAL" clId="{0D791DB2-F7E9-40D5-8C6A-E9DF01888EF4}" dt="2021-06-10T13:22:34.174" v="167" actId="14100"/>
          <ac:cxnSpMkLst>
            <pc:docMk/>
            <pc:sldMk cId="0" sldId="266"/>
            <ac:cxnSpMk id="274" creationId="{00000000-0000-0000-0000-000000000000}"/>
          </ac:cxnSpMkLst>
        </pc:cxnChg>
        <pc:cxnChg chg="mod">
          <ac:chgData name="Jakub Novotný" userId="4c4758df-aeac-4cf7-8cbb-991075668da5" providerId="ADAL" clId="{0D791DB2-F7E9-40D5-8C6A-E9DF01888EF4}" dt="2021-06-10T13:22:16.964" v="158" actId="14100"/>
          <ac:cxnSpMkLst>
            <pc:docMk/>
            <pc:sldMk cId="0" sldId="266"/>
            <ac:cxnSpMk id="276" creationId="{00000000-0000-0000-0000-000000000000}"/>
          </ac:cxnSpMkLst>
        </pc:cxnChg>
        <pc:cxnChg chg="mod">
          <ac:chgData name="Jakub Novotný" userId="4c4758df-aeac-4cf7-8cbb-991075668da5" providerId="ADAL" clId="{0D791DB2-F7E9-40D5-8C6A-E9DF01888EF4}" dt="2021-06-10T13:22:48.853" v="170" actId="14100"/>
          <ac:cxnSpMkLst>
            <pc:docMk/>
            <pc:sldMk cId="0" sldId="266"/>
            <ac:cxnSpMk id="277" creationId="{00000000-0000-0000-0000-000000000000}"/>
          </ac:cxnSpMkLst>
        </pc:cxnChg>
      </pc:sldChg>
      <pc:sldChg chg="modSp mod">
        <pc:chgData name="Jakub Novotný" userId="4c4758df-aeac-4cf7-8cbb-991075668da5" providerId="ADAL" clId="{0D791DB2-F7E9-40D5-8C6A-E9DF01888EF4}" dt="2021-06-10T13:23:35.885" v="204" actId="14100"/>
        <pc:sldMkLst>
          <pc:docMk/>
          <pc:sldMk cId="0" sldId="267"/>
        </pc:sldMkLst>
        <pc:spChg chg="mod">
          <ac:chgData name="Jakub Novotný" userId="4c4758df-aeac-4cf7-8cbb-991075668da5" providerId="ADAL" clId="{0D791DB2-F7E9-40D5-8C6A-E9DF01888EF4}" dt="2021-06-10T13:23:17.173" v="193" actId="14100"/>
          <ac:spMkLst>
            <pc:docMk/>
            <pc:sldMk cId="0" sldId="267"/>
            <ac:spMk id="288" creationId="{00000000-0000-0000-0000-000000000000}"/>
          </ac:spMkLst>
        </pc:spChg>
        <pc:spChg chg="mod">
          <ac:chgData name="Jakub Novotný" userId="4c4758df-aeac-4cf7-8cbb-991075668da5" providerId="ADAL" clId="{0D791DB2-F7E9-40D5-8C6A-E9DF01888EF4}" dt="2021-06-10T13:23:23.173" v="194" actId="14100"/>
          <ac:spMkLst>
            <pc:docMk/>
            <pc:sldMk cId="0" sldId="267"/>
            <ac:spMk id="290" creationId="{00000000-0000-0000-0000-000000000000}"/>
          </ac:spMkLst>
        </pc:spChg>
        <pc:spChg chg="mod">
          <ac:chgData name="Jakub Novotný" userId="4c4758df-aeac-4cf7-8cbb-991075668da5" providerId="ADAL" clId="{0D791DB2-F7E9-40D5-8C6A-E9DF01888EF4}" dt="2021-06-10T13:23:35.885" v="204" actId="14100"/>
          <ac:spMkLst>
            <pc:docMk/>
            <pc:sldMk cId="0" sldId="267"/>
            <ac:spMk id="291" creationId="{00000000-0000-0000-0000-000000000000}"/>
          </ac:spMkLst>
        </pc:spChg>
        <pc:cxnChg chg="mod">
          <ac:chgData name="Jakub Novotný" userId="4c4758df-aeac-4cf7-8cbb-991075668da5" providerId="ADAL" clId="{0D791DB2-F7E9-40D5-8C6A-E9DF01888EF4}" dt="2021-06-10T13:23:17.173" v="193" actId="14100"/>
          <ac:cxnSpMkLst>
            <pc:docMk/>
            <pc:sldMk cId="0" sldId="267"/>
            <ac:cxnSpMk id="289" creationId="{00000000-0000-0000-0000-000000000000}"/>
          </ac:cxnSpMkLst>
        </pc:cxnChg>
        <pc:cxnChg chg="mod">
          <ac:chgData name="Jakub Novotný" userId="4c4758df-aeac-4cf7-8cbb-991075668da5" providerId="ADAL" clId="{0D791DB2-F7E9-40D5-8C6A-E9DF01888EF4}" dt="2021-06-10T13:23:23.173" v="194" actId="14100"/>
          <ac:cxnSpMkLst>
            <pc:docMk/>
            <pc:sldMk cId="0" sldId="267"/>
            <ac:cxnSpMk id="292" creationId="{00000000-0000-0000-0000-000000000000}"/>
          </ac:cxnSpMkLst>
        </pc:cxnChg>
        <pc:cxnChg chg="mod">
          <ac:chgData name="Jakub Novotný" userId="4c4758df-aeac-4cf7-8cbb-991075668da5" providerId="ADAL" clId="{0D791DB2-F7E9-40D5-8C6A-E9DF01888EF4}" dt="2021-06-10T13:23:35.885" v="204" actId="14100"/>
          <ac:cxnSpMkLst>
            <pc:docMk/>
            <pc:sldMk cId="0" sldId="267"/>
            <ac:cxnSpMk id="293" creationId="{00000000-0000-0000-0000-000000000000}"/>
          </ac:cxnSpMkLst>
        </pc:cxnChg>
      </pc:sldChg>
      <pc:sldChg chg="modSp mod">
        <pc:chgData name="Jakub Novotný" userId="4c4758df-aeac-4cf7-8cbb-991075668da5" providerId="ADAL" clId="{0D791DB2-F7E9-40D5-8C6A-E9DF01888EF4}" dt="2021-06-10T13:25:04.863" v="269" actId="20577"/>
        <pc:sldMkLst>
          <pc:docMk/>
          <pc:sldMk cId="0" sldId="268"/>
        </pc:sldMkLst>
        <pc:spChg chg="mod">
          <ac:chgData name="Jakub Novotný" userId="4c4758df-aeac-4cf7-8cbb-991075668da5" providerId="ADAL" clId="{0D791DB2-F7E9-40D5-8C6A-E9DF01888EF4}" dt="2021-06-10T13:23:47.958" v="208" actId="20577"/>
          <ac:spMkLst>
            <pc:docMk/>
            <pc:sldMk cId="0" sldId="268"/>
            <ac:spMk id="298" creationId="{00000000-0000-0000-0000-000000000000}"/>
          </ac:spMkLst>
        </pc:spChg>
        <pc:spChg chg="mod">
          <ac:chgData name="Jakub Novotný" userId="4c4758df-aeac-4cf7-8cbb-991075668da5" providerId="ADAL" clId="{0D791DB2-F7E9-40D5-8C6A-E9DF01888EF4}" dt="2021-06-10T13:24:09.844" v="236" actId="20577"/>
          <ac:spMkLst>
            <pc:docMk/>
            <pc:sldMk cId="0" sldId="268"/>
            <ac:spMk id="301" creationId="{00000000-0000-0000-0000-000000000000}"/>
          </ac:spMkLst>
        </pc:spChg>
        <pc:spChg chg="mod">
          <ac:chgData name="Jakub Novotný" userId="4c4758df-aeac-4cf7-8cbb-991075668da5" providerId="ADAL" clId="{0D791DB2-F7E9-40D5-8C6A-E9DF01888EF4}" dt="2021-06-10T13:25:04.863" v="269" actId="20577"/>
          <ac:spMkLst>
            <pc:docMk/>
            <pc:sldMk cId="0" sldId="268"/>
            <ac:spMk id="302" creationId="{00000000-0000-0000-0000-000000000000}"/>
          </ac:spMkLst>
        </pc:spChg>
      </pc:sldChg>
      <pc:sldChg chg="del">
        <pc:chgData name="Jakub Novotný" userId="4c4758df-aeac-4cf7-8cbb-991075668da5" providerId="ADAL" clId="{0D791DB2-F7E9-40D5-8C6A-E9DF01888EF4}" dt="2021-06-10T13:26:02.320" v="288" actId="2696"/>
        <pc:sldMkLst>
          <pc:docMk/>
          <pc:sldMk cId="0" sldId="269"/>
        </pc:sldMkLst>
      </pc:sldChg>
      <pc:sldChg chg="modSp mod">
        <pc:chgData name="Jakub Novotný" userId="4c4758df-aeac-4cf7-8cbb-991075668da5" providerId="ADAL" clId="{0D791DB2-F7E9-40D5-8C6A-E9DF01888EF4}" dt="2021-06-10T13:26:25.320" v="314" actId="20577"/>
        <pc:sldMkLst>
          <pc:docMk/>
          <pc:sldMk cId="0" sldId="270"/>
        </pc:sldMkLst>
        <pc:spChg chg="mod">
          <ac:chgData name="Jakub Novotný" userId="4c4758df-aeac-4cf7-8cbb-991075668da5" providerId="ADAL" clId="{0D791DB2-F7E9-40D5-8C6A-E9DF01888EF4}" dt="2021-06-10T13:26:15.533" v="300" actId="20577"/>
          <ac:spMkLst>
            <pc:docMk/>
            <pc:sldMk cId="0" sldId="270"/>
            <ac:spMk id="319" creationId="{00000000-0000-0000-0000-000000000000}"/>
          </ac:spMkLst>
        </pc:spChg>
        <pc:spChg chg="mod">
          <ac:chgData name="Jakub Novotný" userId="4c4758df-aeac-4cf7-8cbb-991075668da5" providerId="ADAL" clId="{0D791DB2-F7E9-40D5-8C6A-E9DF01888EF4}" dt="2021-06-10T13:26:25.320" v="314" actId="20577"/>
          <ac:spMkLst>
            <pc:docMk/>
            <pc:sldMk cId="0" sldId="270"/>
            <ac:spMk id="320" creationId="{00000000-0000-0000-0000-000000000000}"/>
          </ac:spMkLst>
        </pc:spChg>
      </pc:sldChg>
      <pc:sldChg chg="modSp mod">
        <pc:chgData name="Jakub Novotný" userId="4c4758df-aeac-4cf7-8cbb-991075668da5" providerId="ADAL" clId="{0D791DB2-F7E9-40D5-8C6A-E9DF01888EF4}" dt="2021-06-10T13:26:41.384" v="329"/>
        <pc:sldMkLst>
          <pc:docMk/>
          <pc:sldMk cId="0" sldId="271"/>
        </pc:sldMkLst>
        <pc:spChg chg="mod">
          <ac:chgData name="Jakub Novotný" userId="4c4758df-aeac-4cf7-8cbb-991075668da5" providerId="ADAL" clId="{0D791DB2-F7E9-40D5-8C6A-E9DF01888EF4}" dt="2021-06-10T13:26:41.384" v="329"/>
          <ac:spMkLst>
            <pc:docMk/>
            <pc:sldMk cId="0" sldId="271"/>
            <ac:spMk id="327" creationId="{00000000-0000-0000-0000-000000000000}"/>
          </ac:spMkLst>
        </pc:spChg>
        <pc:spChg chg="mod">
          <ac:chgData name="Jakub Novotný" userId="4c4758df-aeac-4cf7-8cbb-991075668da5" providerId="ADAL" clId="{0D791DB2-F7E9-40D5-8C6A-E9DF01888EF4}" dt="2021-06-10T13:26:32.964" v="328" actId="20577"/>
          <ac:spMkLst>
            <pc:docMk/>
            <pc:sldMk cId="0" sldId="271"/>
            <ac:spMk id="328" creationId="{00000000-0000-0000-0000-000000000000}"/>
          </ac:spMkLst>
        </pc:spChg>
      </pc:sldChg>
      <pc:sldChg chg="modSp mod">
        <pc:chgData name="Jakub Novotný" userId="4c4758df-aeac-4cf7-8cbb-991075668da5" providerId="ADAL" clId="{0D791DB2-F7E9-40D5-8C6A-E9DF01888EF4}" dt="2021-06-10T13:27:07.987" v="340" actId="20577"/>
        <pc:sldMkLst>
          <pc:docMk/>
          <pc:sldMk cId="0" sldId="272"/>
        </pc:sldMkLst>
        <pc:spChg chg="mod">
          <ac:chgData name="Jakub Novotný" userId="4c4758df-aeac-4cf7-8cbb-991075668da5" providerId="ADAL" clId="{0D791DB2-F7E9-40D5-8C6A-E9DF01888EF4}" dt="2021-06-10T13:27:07.987" v="340" actId="20577"/>
          <ac:spMkLst>
            <pc:docMk/>
            <pc:sldMk cId="0" sldId="272"/>
            <ac:spMk id="345" creationId="{00000000-0000-0000-0000-000000000000}"/>
          </ac:spMkLst>
        </pc:spChg>
      </pc:sldChg>
      <pc:sldChg chg="modSp mod">
        <pc:chgData name="Jakub Novotný" userId="4c4758df-aeac-4cf7-8cbb-991075668da5" providerId="ADAL" clId="{0D791DB2-F7E9-40D5-8C6A-E9DF01888EF4}" dt="2021-06-10T13:27:33.803" v="343" actId="14100"/>
        <pc:sldMkLst>
          <pc:docMk/>
          <pc:sldMk cId="0" sldId="273"/>
        </pc:sldMkLst>
        <pc:spChg chg="mod">
          <ac:chgData name="Jakub Novotný" userId="4c4758df-aeac-4cf7-8cbb-991075668da5" providerId="ADAL" clId="{0D791DB2-F7E9-40D5-8C6A-E9DF01888EF4}" dt="2021-06-10T13:27:25.215" v="341"/>
          <ac:spMkLst>
            <pc:docMk/>
            <pc:sldMk cId="0" sldId="273"/>
            <ac:spMk id="358" creationId="{00000000-0000-0000-0000-000000000000}"/>
          </ac:spMkLst>
        </pc:spChg>
        <pc:spChg chg="mod">
          <ac:chgData name="Jakub Novotný" userId="4c4758df-aeac-4cf7-8cbb-991075668da5" providerId="ADAL" clId="{0D791DB2-F7E9-40D5-8C6A-E9DF01888EF4}" dt="2021-06-10T13:27:33.803" v="343" actId="14100"/>
          <ac:spMkLst>
            <pc:docMk/>
            <pc:sldMk cId="0" sldId="273"/>
            <ac:spMk id="363" creationId="{00000000-0000-0000-0000-000000000000}"/>
          </ac:spMkLst>
        </pc:spChg>
      </pc:sldChg>
      <pc:sldChg chg="modSp mod">
        <pc:chgData name="Jakub Novotný" userId="4c4758df-aeac-4cf7-8cbb-991075668da5" providerId="ADAL" clId="{0D791DB2-F7E9-40D5-8C6A-E9DF01888EF4}" dt="2021-06-10T13:27:45.868" v="345" actId="20577"/>
        <pc:sldMkLst>
          <pc:docMk/>
          <pc:sldMk cId="0" sldId="274"/>
        </pc:sldMkLst>
        <pc:spChg chg="mod">
          <ac:chgData name="Jakub Novotný" userId="4c4758df-aeac-4cf7-8cbb-991075668da5" providerId="ADAL" clId="{0D791DB2-F7E9-40D5-8C6A-E9DF01888EF4}" dt="2021-06-10T13:27:45.868" v="345" actId="20577"/>
          <ac:spMkLst>
            <pc:docMk/>
            <pc:sldMk cId="0" sldId="274"/>
            <ac:spMk id="375" creationId="{00000000-0000-0000-0000-000000000000}"/>
          </ac:spMkLst>
        </pc:spChg>
      </pc:sldChg>
      <pc:sldChg chg="modSp mod">
        <pc:chgData name="Jakub Novotný" userId="4c4758df-aeac-4cf7-8cbb-991075668da5" providerId="ADAL" clId="{0D791DB2-F7E9-40D5-8C6A-E9DF01888EF4}" dt="2021-06-10T13:29:15.610" v="423" actId="20577"/>
        <pc:sldMkLst>
          <pc:docMk/>
          <pc:sldMk cId="0" sldId="275"/>
        </pc:sldMkLst>
        <pc:spChg chg="mod">
          <ac:chgData name="Jakub Novotný" userId="4c4758df-aeac-4cf7-8cbb-991075668da5" providerId="ADAL" clId="{0D791DB2-F7E9-40D5-8C6A-E9DF01888EF4}" dt="2021-06-10T13:29:15.610" v="423" actId="20577"/>
          <ac:spMkLst>
            <pc:docMk/>
            <pc:sldMk cId="0" sldId="275"/>
            <ac:spMk id="388" creationId="{00000000-0000-0000-0000-000000000000}"/>
          </ac:spMkLst>
        </pc:spChg>
        <pc:spChg chg="mod">
          <ac:chgData name="Jakub Novotný" userId="4c4758df-aeac-4cf7-8cbb-991075668da5" providerId="ADAL" clId="{0D791DB2-F7E9-40D5-8C6A-E9DF01888EF4}" dt="2021-06-10T13:28:20.156" v="360" actId="20577"/>
          <ac:spMkLst>
            <pc:docMk/>
            <pc:sldMk cId="0" sldId="275"/>
            <ac:spMk id="391" creationId="{00000000-0000-0000-0000-000000000000}"/>
          </ac:spMkLst>
        </pc:spChg>
        <pc:spChg chg="mod">
          <ac:chgData name="Jakub Novotný" userId="4c4758df-aeac-4cf7-8cbb-991075668da5" providerId="ADAL" clId="{0D791DB2-F7E9-40D5-8C6A-E9DF01888EF4}" dt="2021-06-10T13:29:02.024" v="421" actId="20577"/>
          <ac:spMkLst>
            <pc:docMk/>
            <pc:sldMk cId="0" sldId="275"/>
            <ac:spMk id="392" creationId="{00000000-0000-0000-0000-000000000000}"/>
          </ac:spMkLst>
        </pc:spChg>
      </pc:sldChg>
      <pc:sldChg chg="modSp mod">
        <pc:chgData name="Jakub Novotný" userId="4c4758df-aeac-4cf7-8cbb-991075668da5" providerId="ADAL" clId="{0D791DB2-F7E9-40D5-8C6A-E9DF01888EF4}" dt="2021-06-10T13:29:42.685" v="426"/>
        <pc:sldMkLst>
          <pc:docMk/>
          <pc:sldMk cId="0" sldId="276"/>
        </pc:sldMkLst>
        <pc:spChg chg="mod">
          <ac:chgData name="Jakub Novotný" userId="4c4758df-aeac-4cf7-8cbb-991075668da5" providerId="ADAL" clId="{0D791DB2-F7E9-40D5-8C6A-E9DF01888EF4}" dt="2021-06-10T13:29:18.811" v="425" actId="20577"/>
          <ac:spMkLst>
            <pc:docMk/>
            <pc:sldMk cId="0" sldId="276"/>
            <ac:spMk id="397" creationId="{00000000-0000-0000-0000-000000000000}"/>
          </ac:spMkLst>
        </pc:spChg>
        <pc:spChg chg="mod">
          <ac:chgData name="Jakub Novotný" userId="4c4758df-aeac-4cf7-8cbb-991075668da5" providerId="ADAL" clId="{0D791DB2-F7E9-40D5-8C6A-E9DF01888EF4}" dt="2021-06-10T13:29:42.685" v="426"/>
          <ac:spMkLst>
            <pc:docMk/>
            <pc:sldMk cId="0" sldId="276"/>
            <ac:spMk id="401" creationId="{00000000-0000-0000-0000-000000000000}"/>
          </ac:spMkLst>
        </pc:spChg>
      </pc:sldChg>
      <pc:sldChg chg="modSp mod">
        <pc:chgData name="Jakub Novotný" userId="4c4758df-aeac-4cf7-8cbb-991075668da5" providerId="ADAL" clId="{0D791DB2-F7E9-40D5-8C6A-E9DF01888EF4}" dt="2021-06-10T13:31:33.907" v="472" actId="1076"/>
        <pc:sldMkLst>
          <pc:docMk/>
          <pc:sldMk cId="0" sldId="277"/>
        </pc:sldMkLst>
        <pc:spChg chg="mod">
          <ac:chgData name="Jakub Novotný" userId="4c4758df-aeac-4cf7-8cbb-991075668da5" providerId="ADAL" clId="{0D791DB2-F7E9-40D5-8C6A-E9DF01888EF4}" dt="2021-06-10T13:31:16.024" v="470" actId="20577"/>
          <ac:spMkLst>
            <pc:docMk/>
            <pc:sldMk cId="0" sldId="277"/>
            <ac:spMk id="416" creationId="{00000000-0000-0000-0000-000000000000}"/>
          </ac:spMkLst>
        </pc:spChg>
        <pc:spChg chg="mod">
          <ac:chgData name="Jakub Novotný" userId="4c4758df-aeac-4cf7-8cbb-991075668da5" providerId="ADAL" clId="{0D791DB2-F7E9-40D5-8C6A-E9DF01888EF4}" dt="2021-06-10T13:30:25.243" v="449" actId="14100"/>
          <ac:spMkLst>
            <pc:docMk/>
            <pc:sldMk cId="0" sldId="277"/>
            <ac:spMk id="418" creationId="{00000000-0000-0000-0000-000000000000}"/>
          </ac:spMkLst>
        </pc:spChg>
        <pc:picChg chg="mod">
          <ac:chgData name="Jakub Novotný" userId="4c4758df-aeac-4cf7-8cbb-991075668da5" providerId="ADAL" clId="{0D791DB2-F7E9-40D5-8C6A-E9DF01888EF4}" dt="2021-06-10T13:31:30.083" v="471" actId="1076"/>
          <ac:picMkLst>
            <pc:docMk/>
            <pc:sldMk cId="0" sldId="277"/>
            <ac:picMk id="409" creationId="{00000000-0000-0000-0000-000000000000}"/>
          </ac:picMkLst>
        </pc:picChg>
        <pc:picChg chg="mod">
          <ac:chgData name="Jakub Novotný" userId="4c4758df-aeac-4cf7-8cbb-991075668da5" providerId="ADAL" clId="{0D791DB2-F7E9-40D5-8C6A-E9DF01888EF4}" dt="2021-06-10T13:31:30.083" v="471" actId="1076"/>
          <ac:picMkLst>
            <pc:docMk/>
            <pc:sldMk cId="0" sldId="277"/>
            <ac:picMk id="410" creationId="{00000000-0000-0000-0000-000000000000}"/>
          </ac:picMkLst>
        </pc:picChg>
        <pc:picChg chg="mod">
          <ac:chgData name="Jakub Novotný" userId="4c4758df-aeac-4cf7-8cbb-991075668da5" providerId="ADAL" clId="{0D791DB2-F7E9-40D5-8C6A-E9DF01888EF4}" dt="2021-06-10T13:31:30.083" v="471" actId="1076"/>
          <ac:picMkLst>
            <pc:docMk/>
            <pc:sldMk cId="0" sldId="277"/>
            <ac:picMk id="411" creationId="{00000000-0000-0000-0000-000000000000}"/>
          </ac:picMkLst>
        </pc:picChg>
        <pc:picChg chg="mod">
          <ac:chgData name="Jakub Novotný" userId="4c4758df-aeac-4cf7-8cbb-991075668da5" providerId="ADAL" clId="{0D791DB2-F7E9-40D5-8C6A-E9DF01888EF4}" dt="2021-06-10T13:31:33.907" v="472" actId="1076"/>
          <ac:picMkLst>
            <pc:docMk/>
            <pc:sldMk cId="0" sldId="277"/>
            <ac:picMk id="412" creationId="{00000000-0000-0000-0000-000000000000}"/>
          </ac:picMkLst>
        </pc:picChg>
        <pc:picChg chg="mod">
          <ac:chgData name="Jakub Novotný" userId="4c4758df-aeac-4cf7-8cbb-991075668da5" providerId="ADAL" clId="{0D791DB2-F7E9-40D5-8C6A-E9DF01888EF4}" dt="2021-06-10T13:31:33.907" v="472" actId="1076"/>
          <ac:picMkLst>
            <pc:docMk/>
            <pc:sldMk cId="0" sldId="277"/>
            <ac:picMk id="413" creationId="{00000000-0000-0000-0000-000000000000}"/>
          </ac:picMkLst>
        </pc:picChg>
      </pc:sldChg>
      <pc:sldChg chg="modSp mod">
        <pc:chgData name="Jakub Novotný" userId="4c4758df-aeac-4cf7-8cbb-991075668da5" providerId="ADAL" clId="{0D791DB2-F7E9-40D5-8C6A-E9DF01888EF4}" dt="2021-06-10T13:32:02.043" v="497" actId="1076"/>
        <pc:sldMkLst>
          <pc:docMk/>
          <pc:sldMk cId="0" sldId="278"/>
        </pc:sldMkLst>
        <pc:spChg chg="mod">
          <ac:chgData name="Jakub Novotný" userId="4c4758df-aeac-4cf7-8cbb-991075668da5" providerId="ADAL" clId="{0D791DB2-F7E9-40D5-8C6A-E9DF01888EF4}" dt="2021-06-10T13:32:02.043" v="497" actId="1076"/>
          <ac:spMkLst>
            <pc:docMk/>
            <pc:sldMk cId="0" sldId="278"/>
            <ac:spMk id="424" creationId="{00000000-0000-0000-0000-000000000000}"/>
          </ac:spMkLst>
        </pc:spChg>
        <pc:spChg chg="mod">
          <ac:chgData name="Jakub Novotný" userId="4c4758df-aeac-4cf7-8cbb-991075668da5" providerId="ADAL" clId="{0D791DB2-F7E9-40D5-8C6A-E9DF01888EF4}" dt="2021-06-10T13:31:47.399" v="487" actId="20577"/>
          <ac:spMkLst>
            <pc:docMk/>
            <pc:sldMk cId="0" sldId="278"/>
            <ac:spMk id="427" creationId="{00000000-0000-0000-0000-000000000000}"/>
          </ac:spMkLst>
        </pc:spChg>
      </pc:sldChg>
      <pc:sldChg chg="addSp modSp add mod">
        <pc:chgData name="Jakub Novotný" userId="4c4758df-aeac-4cf7-8cbb-991075668da5" providerId="ADAL" clId="{0D791DB2-F7E9-40D5-8C6A-E9DF01888EF4}" dt="2021-06-10T13:25:51.333" v="287" actId="1076"/>
        <pc:sldMkLst>
          <pc:docMk/>
          <pc:sldMk cId="606333059" sldId="279"/>
        </pc:sldMkLst>
        <pc:spChg chg="mod">
          <ac:chgData name="Jakub Novotný" userId="4c4758df-aeac-4cf7-8cbb-991075668da5" providerId="ADAL" clId="{0D791DB2-F7E9-40D5-8C6A-E9DF01888EF4}" dt="2021-06-10T13:25:27.962" v="276" actId="20577"/>
          <ac:spMkLst>
            <pc:docMk/>
            <pc:sldMk cId="606333059" sldId="279"/>
            <ac:spMk id="301" creationId="{00000000-0000-0000-0000-000000000000}"/>
          </ac:spMkLst>
        </pc:spChg>
        <pc:spChg chg="mod">
          <ac:chgData name="Jakub Novotný" userId="4c4758df-aeac-4cf7-8cbb-991075668da5" providerId="ADAL" clId="{0D791DB2-F7E9-40D5-8C6A-E9DF01888EF4}" dt="2021-06-10T13:25:37.754" v="283" actId="20577"/>
          <ac:spMkLst>
            <pc:docMk/>
            <pc:sldMk cId="606333059" sldId="279"/>
            <ac:spMk id="302" creationId="{00000000-0000-0000-0000-000000000000}"/>
          </ac:spMkLst>
        </pc:spChg>
        <pc:picChg chg="add mod">
          <ac:chgData name="Jakub Novotný" userId="4c4758df-aeac-4cf7-8cbb-991075668da5" providerId="ADAL" clId="{0D791DB2-F7E9-40D5-8C6A-E9DF01888EF4}" dt="2021-06-10T13:25:46.244" v="285" actId="1076"/>
          <ac:picMkLst>
            <pc:docMk/>
            <pc:sldMk cId="606333059" sldId="279"/>
            <ac:picMk id="7" creationId="{5FFEBD68-4C2E-40BB-8994-6A3F73A42CBC}"/>
          </ac:picMkLst>
        </pc:picChg>
        <pc:picChg chg="add mod">
          <ac:chgData name="Jakub Novotný" userId="4c4758df-aeac-4cf7-8cbb-991075668da5" providerId="ADAL" clId="{0D791DB2-F7E9-40D5-8C6A-E9DF01888EF4}" dt="2021-06-10T13:25:51.333" v="287" actId="1076"/>
          <ac:picMkLst>
            <pc:docMk/>
            <pc:sldMk cId="606333059" sldId="279"/>
            <ac:picMk id="8" creationId="{BDD37BE3-4F8B-4C6B-869E-762C5AB867E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a96175e4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3a96175e4a_0_6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949a66d86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4949a66d86_0_65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4844a3ed57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g4844a3ed57_1_108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4949a66d86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g4949a66d86_0_174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a96175e4a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g3a96175e4a_1_8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a96175e4a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g3a96175e4a_1_8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7484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4844a3ed57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g4844a3ed57_0_72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523115aff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g523115affd_0_6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4949a66d86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g4949a66d86_0_188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523115affd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g523115affd_0_9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54b9da6a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g54b9da6a42_0_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a96175e4a_0_1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3a96175e4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4891036cb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g4891036cbd_0_19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49f2289940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g49f2289940_1_19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a96175e4a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6" name="Google Shape;406;g3a96175e4a_1_96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4974d0e6c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4974d0e6c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42457b7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442457b76c_0_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23115aff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523115affd_0_14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39f0e586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339f0e586d_0_1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4b9da6a4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54b9da6a42_0_29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a96175e4a_0_3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3a96175e4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a96175e4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3a96175e4a_1_26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9f228994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g49f2289940_1_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subTitle" idx="1"/>
          </p:nvPr>
        </p:nvSpPr>
        <p:spPr>
          <a:xfrm>
            <a:off x="457172" y="273352"/>
            <a:ext cx="8228700" cy="53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3"/>
          </p:nvPr>
        </p:nvSpPr>
        <p:spPr>
          <a:xfrm>
            <a:off x="4673927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3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body" idx="4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2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25"/>
          <p:cNvSpPr/>
          <p:nvPr/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5"/>
          <p:cNvSpPr/>
          <p:nvPr/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subTitle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9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29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0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>
            <a:spLocks noGrp="1"/>
          </p:cNvSpPr>
          <p:nvPr>
            <p:ph type="subTitle" idx="1"/>
          </p:nvPr>
        </p:nvSpPr>
        <p:spPr>
          <a:xfrm>
            <a:off x="457172" y="273352"/>
            <a:ext cx="8228700" cy="5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body" idx="3"/>
          </p:nvPr>
        </p:nvSpPr>
        <p:spPr>
          <a:xfrm>
            <a:off x="4673927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33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4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34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body" idx="3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5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35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6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36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36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36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36"/>
          <p:cNvSpPr txBox="1">
            <a:spLocks noGrp="1"/>
          </p:cNvSpPr>
          <p:nvPr>
            <p:ph type="body" idx="4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7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37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37"/>
          <p:cNvSpPr txBox="1">
            <a:spLocks noGrp="1"/>
          </p:cNvSpPr>
          <p:nvPr>
            <p:ph type="body" idx="2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37"/>
          <p:cNvSpPr/>
          <p:nvPr/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7"/>
          <p:cNvSpPr/>
          <p:nvPr/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DFDF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172" y="6247907"/>
            <a:ext cx="21300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7054" y="6247907"/>
            <a:ext cx="28980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5842" y="6247907"/>
            <a:ext cx="21300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dt" idx="10"/>
          </p:nvPr>
        </p:nvSpPr>
        <p:spPr>
          <a:xfrm>
            <a:off x="457172" y="6247907"/>
            <a:ext cx="21303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ftr" idx="11"/>
          </p:nvPr>
        </p:nvSpPr>
        <p:spPr>
          <a:xfrm>
            <a:off x="3127054" y="6247907"/>
            <a:ext cx="2898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sldNum" idx="12"/>
          </p:nvPr>
        </p:nvSpPr>
        <p:spPr>
          <a:xfrm>
            <a:off x="6555842" y="6247907"/>
            <a:ext cx="21303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image" Target="../media/image1.pn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2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jpg"/><Relationship Id="rId5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975" y="-12"/>
            <a:ext cx="2281044" cy="114498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8"/>
          <p:cNvSpPr txBox="1"/>
          <p:nvPr/>
        </p:nvSpPr>
        <p:spPr>
          <a:xfrm>
            <a:off x="423300" y="4814700"/>
            <a:ext cx="74763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Světlo a stín</a:t>
            </a:r>
            <a:endParaRPr sz="6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7" name="Google Shape;15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4600" y="1497575"/>
            <a:ext cx="3347025" cy="259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7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Tvorba</a:t>
            </a:r>
            <a:endParaRPr sz="30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6" name="Google Shape;256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7"/>
          <p:cNvSpPr/>
          <p:nvPr/>
        </p:nvSpPr>
        <p:spPr>
          <a:xfrm>
            <a:off x="3560935" y="5669100"/>
            <a:ext cx="2228180" cy="798900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b="1" dirty="0">
                <a:latin typeface="Montserrat"/>
                <a:ea typeface="Montserrat"/>
                <a:cs typeface="Montserrat"/>
                <a:sym typeface="Montserrat"/>
              </a:rPr>
              <a:t>Tlačítko</a:t>
            </a:r>
            <a:endParaRPr sz="22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8" name="Google Shape;258;p47"/>
          <p:cNvSpPr/>
          <p:nvPr/>
        </p:nvSpPr>
        <p:spPr>
          <a:xfrm>
            <a:off x="6353605" y="5669100"/>
            <a:ext cx="2228180" cy="798900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b="1" dirty="0">
                <a:latin typeface="Montserrat"/>
                <a:ea typeface="Montserrat"/>
                <a:cs typeface="Montserrat"/>
                <a:sym typeface="Montserrat"/>
              </a:rPr>
              <a:t>Vypínač</a:t>
            </a:r>
            <a:endParaRPr sz="22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p47"/>
          <p:cNvSpPr/>
          <p:nvPr/>
        </p:nvSpPr>
        <p:spPr>
          <a:xfrm>
            <a:off x="426720" y="5669100"/>
            <a:ext cx="2434230" cy="884100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b="1" dirty="0">
                <a:latin typeface="Montserrat"/>
                <a:ea typeface="Montserrat"/>
                <a:cs typeface="Montserrat"/>
                <a:sym typeface="Montserrat"/>
              </a:rPr>
              <a:t>Světlo </a:t>
            </a:r>
            <a:r>
              <a:rPr lang="en" sz="2200" b="1" dirty="0">
                <a:latin typeface="Montserrat"/>
                <a:ea typeface="Montserrat"/>
                <a:cs typeface="Montserrat"/>
                <a:sym typeface="Montserrat"/>
              </a:rPr>
              <a:t>RGB LED</a:t>
            </a:r>
            <a:endParaRPr sz="22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p47"/>
          <p:cNvSpPr txBox="1"/>
          <p:nvPr/>
        </p:nvSpPr>
        <p:spPr>
          <a:xfrm>
            <a:off x="766075" y="5040625"/>
            <a:ext cx="83802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Který </a:t>
            </a:r>
            <a:r>
              <a:rPr lang="cs-CZ" sz="25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blok </a:t>
            </a:r>
            <a:r>
              <a:rPr lang="en" sz="25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je který? Co dělají?</a:t>
            </a:r>
            <a:endParaRPr sz="25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1" name="Google Shape;261;p47"/>
          <p:cNvSpPr txBox="1"/>
          <p:nvPr/>
        </p:nvSpPr>
        <p:spPr>
          <a:xfrm>
            <a:off x="257650" y="1114850"/>
            <a:ext cx="80634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Vytvořte světelný zdroj pro použití ve stínovém experimentu</a:t>
            </a:r>
            <a:endParaRPr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2" name="Google Shape;262;p47"/>
          <p:cNvPicPr preferRelativeResize="0"/>
          <p:nvPr/>
        </p:nvPicPr>
        <p:blipFill rotWithShape="1">
          <a:blip r:embed="rId4">
            <a:alphaModFix/>
          </a:blip>
          <a:srcRect l="4157" t="2451" r="4258" b="1413"/>
          <a:stretch/>
        </p:blipFill>
        <p:spPr>
          <a:xfrm>
            <a:off x="1422000" y="2280775"/>
            <a:ext cx="5951650" cy="25819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8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Tvorba</a:t>
            </a:r>
            <a:endParaRPr sz="30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8" name="Google Shape;268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3869" y="5613175"/>
            <a:ext cx="1503125" cy="118037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8"/>
          <p:cNvSpPr/>
          <p:nvPr/>
        </p:nvSpPr>
        <p:spPr>
          <a:xfrm>
            <a:off x="5135575" y="4774438"/>
            <a:ext cx="2199900" cy="1526400"/>
          </a:xfrm>
          <a:prstGeom prst="wedgeRoundRectCallout">
            <a:avLst>
              <a:gd name="adj1" fmla="val 66051"/>
              <a:gd name="adj2" fmla="val 39522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-CZ" sz="20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Jaká je funkce vypínače</a:t>
            </a:r>
            <a:r>
              <a:rPr lang="en" sz="20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000" dirty="0"/>
          </a:p>
        </p:txBody>
      </p:sp>
      <p:sp>
        <p:nvSpPr>
          <p:cNvPr id="271" name="Google Shape;271;p48"/>
          <p:cNvSpPr/>
          <p:nvPr/>
        </p:nvSpPr>
        <p:spPr>
          <a:xfrm>
            <a:off x="1808525" y="4861925"/>
            <a:ext cx="2474775" cy="713700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b="1" dirty="0">
                <a:latin typeface="Montserrat"/>
                <a:ea typeface="Montserrat"/>
                <a:cs typeface="Montserrat"/>
                <a:sym typeface="Montserrat"/>
              </a:rPr>
              <a:t>Vypínač</a:t>
            </a:r>
            <a:endParaRPr sz="22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3" name="Google Shape;273;p48"/>
          <p:cNvPicPr preferRelativeResize="0"/>
          <p:nvPr/>
        </p:nvPicPr>
        <p:blipFill rotWithShape="1">
          <a:blip r:embed="rId5">
            <a:alphaModFix/>
          </a:blip>
          <a:srcRect l="3935" r="2816"/>
          <a:stretch/>
        </p:blipFill>
        <p:spPr>
          <a:xfrm>
            <a:off x="955700" y="1821175"/>
            <a:ext cx="6167200" cy="273342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74" name="Google Shape;274;p48"/>
          <p:cNvCxnSpPr>
            <a:cxnSpLocks/>
            <a:stCxn id="272" idx="4"/>
          </p:cNvCxnSpPr>
          <p:nvPr/>
        </p:nvCxnSpPr>
        <p:spPr>
          <a:xfrm flipH="1">
            <a:off x="6867331" y="2805900"/>
            <a:ext cx="1034291" cy="347847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5" name="Google Shape;275;p48"/>
          <p:cNvSpPr/>
          <p:nvPr/>
        </p:nvSpPr>
        <p:spPr>
          <a:xfrm>
            <a:off x="240374" y="1295400"/>
            <a:ext cx="2157385" cy="713700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b="1" dirty="0">
                <a:latin typeface="Montserrat"/>
                <a:ea typeface="Montserrat"/>
                <a:cs typeface="Montserrat"/>
                <a:sym typeface="Montserrat"/>
              </a:rPr>
              <a:t>Tlačítko</a:t>
            </a:r>
            <a:endParaRPr sz="22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76" name="Google Shape;276;p48"/>
          <p:cNvCxnSpPr>
            <a:cxnSpLocks/>
            <a:stCxn id="275" idx="4"/>
          </p:cNvCxnSpPr>
          <p:nvPr/>
        </p:nvCxnSpPr>
        <p:spPr>
          <a:xfrm>
            <a:off x="1319067" y="2009100"/>
            <a:ext cx="224358" cy="10236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7" name="Google Shape;277;p48"/>
          <p:cNvCxnSpPr>
            <a:cxnSpLocks/>
            <a:stCxn id="271" idx="0"/>
          </p:cNvCxnSpPr>
          <p:nvPr/>
        </p:nvCxnSpPr>
        <p:spPr>
          <a:xfrm flipV="1">
            <a:off x="3045913" y="3759201"/>
            <a:ext cx="784407" cy="1102724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2" name="Google Shape;272;p48"/>
          <p:cNvSpPr/>
          <p:nvPr/>
        </p:nvSpPr>
        <p:spPr>
          <a:xfrm>
            <a:off x="6746243" y="1921800"/>
            <a:ext cx="2310757" cy="884100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b="1" dirty="0">
                <a:latin typeface="Montserrat"/>
                <a:ea typeface="Montserrat"/>
                <a:cs typeface="Montserrat"/>
                <a:sym typeface="Montserrat"/>
              </a:rPr>
              <a:t>Světlo </a:t>
            </a:r>
            <a:r>
              <a:rPr lang="en" sz="2200" b="1" dirty="0">
                <a:latin typeface="Montserrat"/>
                <a:ea typeface="Montserrat"/>
                <a:cs typeface="Montserrat"/>
                <a:sym typeface="Montserrat"/>
              </a:rPr>
              <a:t>RGB LED</a:t>
            </a:r>
            <a:endParaRPr sz="22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9"/>
          <p:cNvSpPr txBox="1"/>
          <p:nvPr/>
        </p:nvSpPr>
        <p:spPr>
          <a:xfrm>
            <a:off x="244900" y="1198725"/>
            <a:ext cx="89814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Vyzkoušejte, jak jas ovlivňuje stíny</a:t>
            </a:r>
            <a:endParaRPr sz="3000" b="1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3" name="Google Shape;28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2325" y="4400988"/>
            <a:ext cx="2169775" cy="2125481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4" name="Google Shape;284;p49"/>
          <p:cNvPicPr preferRelativeResize="0"/>
          <p:nvPr/>
        </p:nvPicPr>
        <p:blipFill rotWithShape="1">
          <a:blip r:embed="rId4">
            <a:alphaModFix/>
          </a:blip>
          <a:srcRect l="18719" t="15131" b="25457"/>
          <a:stretch/>
        </p:blipFill>
        <p:spPr>
          <a:xfrm>
            <a:off x="4832426" y="4443450"/>
            <a:ext cx="2169775" cy="212595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5" name="Google Shape;285;p49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Výzva 1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6" name="Google Shape;286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9"/>
          <p:cNvPicPr preferRelativeResize="0"/>
          <p:nvPr/>
        </p:nvPicPr>
        <p:blipFill rotWithShape="1">
          <a:blip r:embed="rId6">
            <a:alphaModFix/>
          </a:blip>
          <a:srcRect l="4089" r="5641"/>
          <a:stretch/>
        </p:blipFill>
        <p:spPr>
          <a:xfrm>
            <a:off x="1096175" y="1912125"/>
            <a:ext cx="6951646" cy="212595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8" name="Google Shape;288;p49"/>
          <p:cNvSpPr/>
          <p:nvPr/>
        </p:nvSpPr>
        <p:spPr>
          <a:xfrm>
            <a:off x="166925" y="4661550"/>
            <a:ext cx="1964700" cy="713775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Světlo 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RGB LED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89" name="Google Shape;289;p49"/>
          <p:cNvCxnSpPr>
            <a:cxnSpLocks/>
            <a:stCxn id="288" idx="6"/>
          </p:cNvCxnSpPr>
          <p:nvPr/>
        </p:nvCxnSpPr>
        <p:spPr>
          <a:xfrm>
            <a:off x="2131625" y="5018438"/>
            <a:ext cx="1071000" cy="47287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0" name="Google Shape;290;p49"/>
          <p:cNvSpPr/>
          <p:nvPr/>
        </p:nvSpPr>
        <p:spPr>
          <a:xfrm>
            <a:off x="88700" y="5659275"/>
            <a:ext cx="1964700" cy="731050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Ovladač do auta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1" name="Google Shape;291;p49"/>
          <p:cNvSpPr/>
          <p:nvPr/>
        </p:nvSpPr>
        <p:spPr>
          <a:xfrm>
            <a:off x="7002201" y="5113800"/>
            <a:ext cx="1873424" cy="6999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Pingpongov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ý míček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92" name="Google Shape;292;p49"/>
          <p:cNvCxnSpPr>
            <a:cxnSpLocks/>
            <a:stCxn id="290" idx="6"/>
          </p:cNvCxnSpPr>
          <p:nvPr/>
        </p:nvCxnSpPr>
        <p:spPr>
          <a:xfrm flipV="1">
            <a:off x="2053400" y="5690276"/>
            <a:ext cx="1071000" cy="334524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3" name="Google Shape;293;p49"/>
          <p:cNvCxnSpPr>
            <a:cxnSpLocks/>
            <a:stCxn id="291" idx="1"/>
          </p:cNvCxnSpPr>
          <p:nvPr/>
        </p:nvCxnSpPr>
        <p:spPr>
          <a:xfrm flipH="1">
            <a:off x="5557625" y="5463750"/>
            <a:ext cx="1444576" cy="5157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0"/>
          <p:cNvSpPr txBox="1"/>
          <p:nvPr/>
        </p:nvSpPr>
        <p:spPr>
          <a:xfrm>
            <a:off x="3530400" y="141538"/>
            <a:ext cx="56136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Kontrol</a:t>
            </a: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porozumění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9" name="Google Shape;299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232550" y="30888"/>
            <a:ext cx="1297850" cy="92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50"/>
          <p:cNvSpPr/>
          <p:nvPr/>
        </p:nvSpPr>
        <p:spPr>
          <a:xfrm>
            <a:off x="368650" y="1360800"/>
            <a:ext cx="7876200" cy="2046900"/>
          </a:xfrm>
          <a:prstGeom prst="roundRect">
            <a:avLst>
              <a:gd name="adj" fmla="val 15883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AutoNum type="arabicPeriod"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Jaký je účinek 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bloku C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yklu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s jasu</a:t>
            </a:r>
            <a:b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na blok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 Světlo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 RGB LED?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Mění barvu.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Má silnou úroveň jasu.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Cykluje různými úrovněmi jasu.</a:t>
            </a:r>
            <a:endParaRPr dirty="0"/>
          </a:p>
        </p:txBody>
      </p:sp>
      <p:sp>
        <p:nvSpPr>
          <p:cNvPr id="302" name="Google Shape;302;p50"/>
          <p:cNvSpPr/>
          <p:nvPr/>
        </p:nvSpPr>
        <p:spPr>
          <a:xfrm>
            <a:off x="368650" y="3623925"/>
            <a:ext cx="7876200" cy="2490300"/>
          </a:xfrm>
          <a:prstGeom prst="roundRect">
            <a:avLst>
              <a:gd name="adj" fmla="val 14449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2.	Co se stane se stínem, pokud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 je zdroj 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světl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posunut blíže nebo dále od objektu?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Zůstává stejn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ý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cs-CZ" sz="2000" dirty="0" err="1">
                <a:latin typeface="Montserrat"/>
                <a:ea typeface="Montserrat"/>
                <a:cs typeface="Montserrat"/>
                <a:sym typeface="Montserrat"/>
              </a:rPr>
              <a:t>Zm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ění se.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Zmizí.</a:t>
            </a:r>
            <a:endParaRPr sz="2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0"/>
          <p:cNvSpPr txBox="1"/>
          <p:nvPr/>
        </p:nvSpPr>
        <p:spPr>
          <a:xfrm>
            <a:off x="3530598" y="193481"/>
            <a:ext cx="56136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Kontrol</a:t>
            </a: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porozumění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9" name="Google Shape;299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232748" y="82831"/>
            <a:ext cx="1297850" cy="92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50"/>
          <p:cNvSpPr/>
          <p:nvPr/>
        </p:nvSpPr>
        <p:spPr>
          <a:xfrm>
            <a:off x="368650" y="1360800"/>
            <a:ext cx="7876200" cy="2046900"/>
          </a:xfrm>
          <a:prstGeom prst="roundRect">
            <a:avLst>
              <a:gd name="adj" fmla="val 15883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AutoNum type="arabicPeriod"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Jaký je účinek 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bloku C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yklu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s jasu</a:t>
            </a:r>
            <a:b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na blok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 Světlo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 RGB LED?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5588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c. 	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Cykluje různými úrovněmi jasu.</a:t>
            </a:r>
            <a:endParaRPr dirty="0"/>
          </a:p>
        </p:txBody>
      </p:sp>
      <p:sp>
        <p:nvSpPr>
          <p:cNvPr id="302" name="Google Shape;302;p50"/>
          <p:cNvSpPr/>
          <p:nvPr/>
        </p:nvSpPr>
        <p:spPr>
          <a:xfrm>
            <a:off x="368650" y="3623925"/>
            <a:ext cx="7876200" cy="2490300"/>
          </a:xfrm>
          <a:prstGeom prst="roundRect">
            <a:avLst>
              <a:gd name="adj" fmla="val 14449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2.	Co se stane se stínem, pokud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 je zdroj 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světl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posunut blíže nebo dále od objektu?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5588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b.	</a:t>
            </a:r>
            <a:r>
              <a:rPr lang="cs-CZ" sz="2000" dirty="0" err="1">
                <a:latin typeface="Montserrat"/>
                <a:ea typeface="Montserrat"/>
                <a:cs typeface="Montserrat"/>
                <a:sym typeface="Montserrat"/>
              </a:rPr>
              <a:t>Zm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ění se.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312;p51">
            <a:extLst>
              <a:ext uri="{FF2B5EF4-FFF2-40B4-BE49-F238E27FC236}">
                <a16:creationId xmlns:a16="http://schemas.microsoft.com/office/drawing/2014/main" id="{5FFEBD68-4C2E-40BB-8994-6A3F73A42CB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4061" y="2295638"/>
            <a:ext cx="766677" cy="81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12;p51">
            <a:extLst>
              <a:ext uri="{FF2B5EF4-FFF2-40B4-BE49-F238E27FC236}">
                <a16:creationId xmlns:a16="http://schemas.microsoft.com/office/drawing/2014/main" id="{BDD37BE3-4F8B-4C6B-869E-762C5AB867E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4060" y="5090475"/>
            <a:ext cx="766677" cy="81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6333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52"/>
          <p:cNvPicPr preferRelativeResize="0"/>
          <p:nvPr/>
        </p:nvPicPr>
        <p:blipFill rotWithShape="1">
          <a:blip r:embed="rId3">
            <a:alphaModFix/>
          </a:blip>
          <a:srcRect r="-26614" b="-26614"/>
          <a:stretch/>
        </p:blipFill>
        <p:spPr>
          <a:xfrm>
            <a:off x="0" y="0"/>
            <a:ext cx="1491781" cy="748799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52"/>
          <p:cNvSpPr/>
          <p:nvPr/>
        </p:nvSpPr>
        <p:spPr>
          <a:xfrm>
            <a:off x="745890" y="2732504"/>
            <a:ext cx="4811610" cy="1694937"/>
          </a:xfrm>
          <a:prstGeom prst="wedgeRoundRectCallout">
            <a:avLst>
              <a:gd name="adj1" fmla="val 65327"/>
              <a:gd name="adj2" fmla="val 15764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 mohu automatizovat blok </a:t>
            </a:r>
            <a:r>
              <a:rPr lang="cs-CZ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Cyklus jasu</a:t>
            </a:r>
            <a:r>
              <a:rPr lang="en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3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0" name="Google Shape;320;p52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Vylaďte systém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1" name="Google Shape;321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181079" y="3069771"/>
            <a:ext cx="1679150" cy="1357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53"/>
          <p:cNvPicPr preferRelativeResize="0"/>
          <p:nvPr/>
        </p:nvPicPr>
        <p:blipFill rotWithShape="1">
          <a:blip r:embed="rId3">
            <a:alphaModFix/>
          </a:blip>
          <a:srcRect r="-26614" b="-26614"/>
          <a:stretch/>
        </p:blipFill>
        <p:spPr>
          <a:xfrm>
            <a:off x="0" y="0"/>
            <a:ext cx="1491781" cy="748799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53"/>
          <p:cNvSpPr/>
          <p:nvPr/>
        </p:nvSpPr>
        <p:spPr>
          <a:xfrm>
            <a:off x="177999" y="1038650"/>
            <a:ext cx="3591567" cy="991550"/>
          </a:xfrm>
          <a:prstGeom prst="wedgeRoundRectCallout">
            <a:avLst>
              <a:gd name="adj1" fmla="val 63279"/>
              <a:gd name="adj2" fmla="val 8563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 mohu automatizovat blok Cyklus jasu?</a:t>
            </a:r>
          </a:p>
        </p:txBody>
      </p:sp>
      <p:sp>
        <p:nvSpPr>
          <p:cNvPr id="328" name="Google Shape;328;p53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Vylaďte systém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9" name="Google Shape;329;p53"/>
          <p:cNvPicPr preferRelativeResize="0"/>
          <p:nvPr/>
        </p:nvPicPr>
        <p:blipFill rotWithShape="1">
          <a:blip r:embed="rId4">
            <a:alphaModFix/>
          </a:blip>
          <a:srcRect r="3512"/>
          <a:stretch/>
        </p:blipFill>
        <p:spPr>
          <a:xfrm>
            <a:off x="178000" y="2952800"/>
            <a:ext cx="4849474" cy="170565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0" name="Google Shape;330;p53"/>
          <p:cNvSpPr/>
          <p:nvPr/>
        </p:nvSpPr>
        <p:spPr>
          <a:xfrm>
            <a:off x="318300" y="5119675"/>
            <a:ext cx="4709173" cy="12384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Interval:</a:t>
            </a: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Zadejte hodnotu - nejlepší jsou sekundy a milisekundy!</a:t>
            </a:r>
            <a:endParaRPr sz="1800" dirty="0"/>
          </a:p>
        </p:txBody>
      </p:sp>
      <p:sp>
        <p:nvSpPr>
          <p:cNvPr id="331" name="Google Shape;331;p53"/>
          <p:cNvSpPr txBox="1"/>
          <p:nvPr/>
        </p:nvSpPr>
        <p:spPr>
          <a:xfrm>
            <a:off x="2213375" y="3369275"/>
            <a:ext cx="816300" cy="8727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2" name="Google Shape;332;p53"/>
          <p:cNvCxnSpPr>
            <a:cxnSpLocks/>
            <a:stCxn id="330" idx="0"/>
            <a:endCxn id="331" idx="2"/>
          </p:cNvCxnSpPr>
          <p:nvPr/>
        </p:nvCxnSpPr>
        <p:spPr>
          <a:xfrm flipH="1" flipV="1">
            <a:off x="2621525" y="4241975"/>
            <a:ext cx="51362" cy="8777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33" name="Google Shape;333;p53"/>
          <p:cNvPicPr preferRelativeResize="0"/>
          <p:nvPr/>
        </p:nvPicPr>
        <p:blipFill rotWithShape="1">
          <a:blip r:embed="rId5">
            <a:alphaModFix/>
          </a:blip>
          <a:srcRect t="8439" b="3377"/>
          <a:stretch/>
        </p:blipFill>
        <p:spPr>
          <a:xfrm>
            <a:off x="5884425" y="2104350"/>
            <a:ext cx="2897875" cy="340255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4" name="Google Shape;334;p53"/>
          <p:cNvSpPr/>
          <p:nvPr/>
        </p:nvSpPr>
        <p:spPr>
          <a:xfrm>
            <a:off x="5875800" y="5609375"/>
            <a:ext cx="2949900" cy="10509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Vyzkoušejte vliv jasu světla na stín</a:t>
            </a:r>
            <a:endParaRPr sz="1800" dirty="0"/>
          </a:p>
        </p:txBody>
      </p:sp>
      <p:sp>
        <p:nvSpPr>
          <p:cNvPr id="335" name="Google Shape;335;p53"/>
          <p:cNvSpPr/>
          <p:nvPr/>
        </p:nvSpPr>
        <p:spPr>
          <a:xfrm>
            <a:off x="250538" y="2104350"/>
            <a:ext cx="572400" cy="534600"/>
          </a:xfrm>
          <a:prstGeom prst="ellipse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6" name="Google Shape;336;p53"/>
          <p:cNvSpPr/>
          <p:nvPr/>
        </p:nvSpPr>
        <p:spPr>
          <a:xfrm>
            <a:off x="5602763" y="1983450"/>
            <a:ext cx="572400" cy="534600"/>
          </a:xfrm>
          <a:prstGeom prst="ellipse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37" name="Google Shape;337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4257770" y="1038650"/>
            <a:ext cx="1299730" cy="105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54"/>
          <p:cNvPicPr preferRelativeResize="0"/>
          <p:nvPr/>
        </p:nvPicPr>
        <p:blipFill rotWithShape="1">
          <a:blip r:embed="rId3">
            <a:alphaModFix/>
          </a:blip>
          <a:srcRect r="-26614" b="-26614"/>
          <a:stretch/>
        </p:blipFill>
        <p:spPr>
          <a:xfrm>
            <a:off x="0" y="0"/>
            <a:ext cx="1710963" cy="858825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54"/>
          <p:cNvSpPr txBox="1"/>
          <p:nvPr/>
        </p:nvSpPr>
        <p:spPr>
          <a:xfrm>
            <a:off x="1143000" y="31540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58585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4" name="Google Shape;344;p54"/>
          <p:cNvSpPr txBox="1"/>
          <p:nvPr/>
        </p:nvSpPr>
        <p:spPr>
          <a:xfrm>
            <a:off x="5401300" y="245725"/>
            <a:ext cx="37431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Výzva 2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5" name="Google Shape;345;p54"/>
          <p:cNvSpPr txBox="1"/>
          <p:nvPr/>
        </p:nvSpPr>
        <p:spPr>
          <a:xfrm>
            <a:off x="250538" y="1134668"/>
            <a:ext cx="7169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Jak </a:t>
            </a: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barva </a:t>
            </a: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světla </a:t>
            </a: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ovlivňuje stín</a:t>
            </a:r>
            <a:endParaRPr sz="3000" b="1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p54"/>
          <p:cNvPicPr preferRelativeResize="0"/>
          <p:nvPr/>
        </p:nvPicPr>
        <p:blipFill rotWithShape="1">
          <a:blip r:embed="rId4">
            <a:alphaModFix/>
          </a:blip>
          <a:srcRect l="2836" r="3566"/>
          <a:stretch/>
        </p:blipFill>
        <p:spPr>
          <a:xfrm>
            <a:off x="640250" y="2896088"/>
            <a:ext cx="7863499" cy="209317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47" name="Google Shape;347;p54"/>
          <p:cNvSpPr/>
          <p:nvPr/>
        </p:nvSpPr>
        <p:spPr>
          <a:xfrm>
            <a:off x="3200400" y="5193150"/>
            <a:ext cx="2208600" cy="7989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Interval:</a:t>
            </a: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„3 sekundy'</a:t>
            </a:r>
            <a:endParaRPr sz="1800" dirty="0"/>
          </a:p>
        </p:txBody>
      </p:sp>
      <p:sp>
        <p:nvSpPr>
          <p:cNvPr id="348" name="Google Shape;348;p54"/>
          <p:cNvSpPr txBox="1"/>
          <p:nvPr/>
        </p:nvSpPr>
        <p:spPr>
          <a:xfrm>
            <a:off x="3867700" y="3542400"/>
            <a:ext cx="982200" cy="10326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49" name="Google Shape;349;p54"/>
          <p:cNvCxnSpPr>
            <a:cxnSpLocks/>
            <a:stCxn id="347" idx="0"/>
            <a:endCxn id="348" idx="2"/>
          </p:cNvCxnSpPr>
          <p:nvPr/>
        </p:nvCxnSpPr>
        <p:spPr>
          <a:xfrm flipV="1">
            <a:off x="4304700" y="4575000"/>
            <a:ext cx="54100" cy="61815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0" name="Google Shape;350;p54"/>
          <p:cNvSpPr/>
          <p:nvPr/>
        </p:nvSpPr>
        <p:spPr>
          <a:xfrm>
            <a:off x="250538" y="2104350"/>
            <a:ext cx="572400" cy="534600"/>
          </a:xfrm>
          <a:prstGeom prst="ellipse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55"/>
          <p:cNvPicPr preferRelativeResize="0"/>
          <p:nvPr/>
        </p:nvPicPr>
        <p:blipFill rotWithShape="1">
          <a:blip r:embed="rId3">
            <a:alphaModFix/>
          </a:blip>
          <a:srcRect l="3963" r="7572"/>
          <a:stretch/>
        </p:blipFill>
        <p:spPr>
          <a:xfrm>
            <a:off x="666575" y="4626497"/>
            <a:ext cx="4078150" cy="19110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56" name="Google Shape;356;p55"/>
          <p:cNvPicPr preferRelativeResize="0"/>
          <p:nvPr/>
        </p:nvPicPr>
        <p:blipFill rotWithShape="1">
          <a:blip r:embed="rId4">
            <a:alphaModFix/>
          </a:blip>
          <a:srcRect r="-26614" b="-26614"/>
          <a:stretch/>
        </p:blipFill>
        <p:spPr>
          <a:xfrm>
            <a:off x="0" y="0"/>
            <a:ext cx="1710963" cy="85882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55"/>
          <p:cNvSpPr txBox="1"/>
          <p:nvPr/>
        </p:nvSpPr>
        <p:spPr>
          <a:xfrm>
            <a:off x="5401300" y="338750"/>
            <a:ext cx="37431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Výzva 2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8" name="Google Shape;358;p55"/>
          <p:cNvSpPr txBox="1"/>
          <p:nvPr/>
        </p:nvSpPr>
        <p:spPr>
          <a:xfrm>
            <a:off x="281488" y="1004313"/>
            <a:ext cx="7169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Jak </a:t>
            </a: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barva světla ovlivňuje stín</a:t>
            </a:r>
            <a:endParaRPr lang="cs-CZ" sz="3000" b="1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p55"/>
          <p:cNvPicPr preferRelativeResize="0"/>
          <p:nvPr/>
        </p:nvPicPr>
        <p:blipFill rotWithShape="1">
          <a:blip r:embed="rId5">
            <a:alphaModFix/>
          </a:blip>
          <a:srcRect t="14051" b="13515"/>
          <a:stretch/>
        </p:blipFill>
        <p:spPr>
          <a:xfrm>
            <a:off x="703700" y="1882375"/>
            <a:ext cx="2523838" cy="243305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60" name="Google Shape;360;p55"/>
          <p:cNvPicPr preferRelativeResize="0"/>
          <p:nvPr/>
        </p:nvPicPr>
        <p:blipFill rotWithShape="1">
          <a:blip r:embed="rId6">
            <a:alphaModFix/>
          </a:blip>
          <a:srcRect t="17838" b="16216"/>
          <a:stretch/>
        </p:blipFill>
        <p:spPr>
          <a:xfrm>
            <a:off x="3408775" y="1882375"/>
            <a:ext cx="2752112" cy="243305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61" name="Google Shape;361;p55"/>
          <p:cNvPicPr preferRelativeResize="0"/>
          <p:nvPr/>
        </p:nvPicPr>
        <p:blipFill rotWithShape="1">
          <a:blip r:embed="rId7">
            <a:alphaModFix/>
          </a:blip>
          <a:srcRect t="12778" b="16113"/>
          <a:stretch/>
        </p:blipFill>
        <p:spPr>
          <a:xfrm>
            <a:off x="6342125" y="1882387"/>
            <a:ext cx="2585125" cy="243305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62" name="Google Shape;362;p55"/>
          <p:cNvSpPr/>
          <p:nvPr/>
        </p:nvSpPr>
        <p:spPr>
          <a:xfrm>
            <a:off x="281488" y="1677125"/>
            <a:ext cx="572400" cy="534600"/>
          </a:xfrm>
          <a:prstGeom prst="ellipse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3" name="Google Shape;363;p55"/>
          <p:cNvSpPr/>
          <p:nvPr/>
        </p:nvSpPr>
        <p:spPr>
          <a:xfrm>
            <a:off x="6619550" y="4595600"/>
            <a:ext cx="2148530" cy="1020600"/>
          </a:xfrm>
          <a:prstGeom prst="wedgeRoundRectCallout">
            <a:avLst>
              <a:gd name="adj1" fmla="val 19530"/>
              <a:gd name="adj2" fmla="val 82334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Nyní vyzkoušejte bílou!</a:t>
            </a: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4" name="Google Shape;364;p55"/>
          <p:cNvPicPr preferRelativeResize="0"/>
          <p:nvPr/>
        </p:nvPicPr>
        <p:blipFill rotWithShape="1">
          <a:blip r:embed="rId8">
            <a:alphaModFix/>
          </a:blip>
          <a:srcRect l="10837" r="10341"/>
          <a:stretch/>
        </p:blipFill>
        <p:spPr>
          <a:xfrm>
            <a:off x="5085275" y="4517713"/>
            <a:ext cx="1256862" cy="2128558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65" name="Google Shape;365;p55"/>
          <p:cNvSpPr/>
          <p:nvPr/>
        </p:nvSpPr>
        <p:spPr>
          <a:xfrm>
            <a:off x="281488" y="4429850"/>
            <a:ext cx="572400" cy="534600"/>
          </a:xfrm>
          <a:prstGeom prst="ellipse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66" name="Google Shape;366;p5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7957912" y="5787446"/>
            <a:ext cx="1062180" cy="85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56"/>
          <p:cNvPicPr preferRelativeResize="0"/>
          <p:nvPr/>
        </p:nvPicPr>
        <p:blipFill rotWithShape="1">
          <a:blip r:embed="rId3">
            <a:alphaModFix/>
          </a:blip>
          <a:srcRect r="-26614" b="-26614"/>
          <a:stretch/>
        </p:blipFill>
        <p:spPr>
          <a:xfrm>
            <a:off x="0" y="0"/>
            <a:ext cx="1710963" cy="85882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56"/>
          <p:cNvSpPr txBox="1"/>
          <p:nvPr/>
        </p:nvSpPr>
        <p:spPr>
          <a:xfrm>
            <a:off x="5400900" y="124175"/>
            <a:ext cx="37431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Výzva 2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3" name="Google Shape;373;p56"/>
          <p:cNvSpPr txBox="1"/>
          <p:nvPr/>
        </p:nvSpPr>
        <p:spPr>
          <a:xfrm>
            <a:off x="281500" y="904075"/>
            <a:ext cx="8713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Prozkoumejte, zda je materiál neprůhledný, průhledný nebo průsvitný</a:t>
            </a:r>
            <a:endParaRPr sz="3000" b="1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56"/>
          <p:cNvSpPr/>
          <p:nvPr/>
        </p:nvSpPr>
        <p:spPr>
          <a:xfrm>
            <a:off x="281488" y="1984400"/>
            <a:ext cx="572400" cy="534600"/>
          </a:xfrm>
          <a:prstGeom prst="ellipse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5" name="Google Shape;375;p56"/>
          <p:cNvSpPr/>
          <p:nvPr/>
        </p:nvSpPr>
        <p:spPr>
          <a:xfrm>
            <a:off x="5141274" y="2546546"/>
            <a:ext cx="3163653" cy="1206286"/>
          </a:xfrm>
          <a:prstGeom prst="wedgeRoundRectCallout">
            <a:avLst>
              <a:gd name="adj1" fmla="val 31583"/>
              <a:gd name="adj2" fmla="val 83158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Kter</a:t>
            </a:r>
            <a:r>
              <a:rPr lang="cs-CZ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lang="en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materiály propouštějí více světla než ostatní?</a:t>
            </a: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6" name="Google Shape;376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1877" y="2152575"/>
            <a:ext cx="2303975" cy="1850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7" name="Google Shape;377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514" y="4709375"/>
            <a:ext cx="1696086" cy="176877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8" name="Google Shape;378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99474" y="4709375"/>
            <a:ext cx="1768775" cy="176877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9" name="Google Shape;379;p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56887" y="4709375"/>
            <a:ext cx="1768775" cy="176877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380" name="Google Shape;380;p56"/>
          <p:cNvCxnSpPr/>
          <p:nvPr/>
        </p:nvCxnSpPr>
        <p:spPr>
          <a:xfrm flipH="1">
            <a:off x="1309500" y="4043200"/>
            <a:ext cx="717600" cy="666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1" name="Google Shape;381;p56"/>
          <p:cNvCxnSpPr>
            <a:endCxn id="378" idx="0"/>
          </p:cNvCxnSpPr>
          <p:nvPr/>
        </p:nvCxnSpPr>
        <p:spPr>
          <a:xfrm flipH="1">
            <a:off x="3183862" y="4002575"/>
            <a:ext cx="34800" cy="706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2" name="Google Shape;382;p56"/>
          <p:cNvCxnSpPr>
            <a:endCxn id="379" idx="0"/>
          </p:cNvCxnSpPr>
          <p:nvPr/>
        </p:nvCxnSpPr>
        <p:spPr>
          <a:xfrm>
            <a:off x="4369374" y="4002875"/>
            <a:ext cx="771900" cy="706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83" name="Google Shape;383;p5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583520" y="4083380"/>
            <a:ext cx="1062180" cy="85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9"/>
          <p:cNvSpPr txBox="1"/>
          <p:nvPr/>
        </p:nvSpPr>
        <p:spPr>
          <a:xfrm>
            <a:off x="-625375" y="135288"/>
            <a:ext cx="9144000" cy="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1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3" name="Google Shape;163;p39"/>
          <p:cNvSpPr txBox="1"/>
          <p:nvPr/>
        </p:nvSpPr>
        <p:spPr>
          <a:xfrm>
            <a:off x="587175" y="561375"/>
            <a:ext cx="7960800" cy="21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Jaká je denní doba v různých zemích světa?</a:t>
            </a: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39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" sz="3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3000" b="1" dirty="0">
                <a:solidFill>
                  <a:schemeClr val="lt1"/>
                </a:solidFill>
                <a:latin typeface="Montserrat"/>
                <a:ea typeface="Helvetica Neue"/>
                <a:cs typeface="Helvetica Neue"/>
                <a:sym typeface="Montserrat"/>
              </a:rPr>
              <a:t>Úvod</a:t>
            </a:r>
            <a:endParaRPr sz="30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5" name="Google Shape;16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288" y="2296550"/>
            <a:ext cx="7695487" cy="410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7"/>
          <p:cNvSpPr txBox="1"/>
          <p:nvPr/>
        </p:nvSpPr>
        <p:spPr>
          <a:xfrm>
            <a:off x="3530600" y="338750"/>
            <a:ext cx="56136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Kontrol</a:t>
            </a: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porozumění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9" name="Google Shape;389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213075" y="117450"/>
            <a:ext cx="1316250" cy="92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57"/>
          <p:cNvSpPr/>
          <p:nvPr/>
        </p:nvSpPr>
        <p:spPr>
          <a:xfrm>
            <a:off x="211200" y="1371600"/>
            <a:ext cx="8372100" cy="2140500"/>
          </a:xfrm>
          <a:prstGeom prst="roundRect">
            <a:avLst>
              <a:gd name="adj" fmla="val 10157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AutoNum type="arabicPeriod"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Které faktory způsobily pohyb stínu a změnu tvaru?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Jas a blízkost světelného senzoru.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Jas a blízkost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Světla 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RGB LED.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Jas a blízkost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Vypínače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000" dirty="0"/>
          </a:p>
        </p:txBody>
      </p:sp>
      <p:sp>
        <p:nvSpPr>
          <p:cNvPr id="392" name="Google Shape;392;p57"/>
          <p:cNvSpPr/>
          <p:nvPr/>
        </p:nvSpPr>
        <p:spPr>
          <a:xfrm>
            <a:off x="211200" y="3845050"/>
            <a:ext cx="8372100" cy="2308200"/>
          </a:xfrm>
          <a:prstGeom prst="roundRect">
            <a:avLst>
              <a:gd name="adj" fmla="val 10157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2.	Proč si myslíte, že 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se používá bílá a žlutá barva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 pro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 osvětlení</a:t>
            </a: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Protože lidské oko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se vyvinulo 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tak, aby detekovalo bílou nebo žlutou jako nejjasnější.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Protože každý má rád žlutou.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Protože žlutá je barva „opatrnosti“.</a:t>
            </a:r>
            <a:endParaRPr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8"/>
          <p:cNvSpPr txBox="1"/>
          <p:nvPr/>
        </p:nvSpPr>
        <p:spPr>
          <a:xfrm>
            <a:off x="3530600" y="338750"/>
            <a:ext cx="56136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Kontrol</a:t>
            </a: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porozumění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8" name="Google Shape;398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214350" y="93425"/>
            <a:ext cx="1316250" cy="9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58"/>
          <p:cNvSpPr/>
          <p:nvPr/>
        </p:nvSpPr>
        <p:spPr>
          <a:xfrm>
            <a:off x="455050" y="1642950"/>
            <a:ext cx="7326600" cy="1612800"/>
          </a:xfrm>
          <a:prstGeom prst="roundRect">
            <a:avLst>
              <a:gd name="adj" fmla="val 10157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AutoNum type="arabicPeriod"/>
            </a:pPr>
            <a:r>
              <a:rPr lang="en" sz="2500" b="1">
                <a:latin typeface="Montserrat"/>
                <a:ea typeface="Montserrat"/>
                <a:cs typeface="Montserrat"/>
                <a:sym typeface="Montserrat"/>
              </a:rPr>
              <a:t>Které faktory způsobily pohyb stínu a změnu tvaru?</a:t>
            </a:r>
            <a:endParaRPr sz="25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b. Jas a blízkost RGB LED.</a:t>
            </a:r>
            <a:endParaRPr sz="2000"/>
          </a:p>
        </p:txBody>
      </p:sp>
      <p:sp>
        <p:nvSpPr>
          <p:cNvPr id="401" name="Google Shape;401;p58"/>
          <p:cNvSpPr/>
          <p:nvPr/>
        </p:nvSpPr>
        <p:spPr>
          <a:xfrm>
            <a:off x="455050" y="3671175"/>
            <a:ext cx="7326600" cy="1801200"/>
          </a:xfrm>
          <a:prstGeom prst="roundRect">
            <a:avLst>
              <a:gd name="adj" fmla="val 10157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2. </a:t>
            </a: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Proč si myslíte, že se používá bílá a žlutá barva pro osvětlení?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Protože lidské oko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 se 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vyvinu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o tak, aby detekovalo bílou nebo žlutou jako nejjasnější.</a:t>
            </a:r>
            <a:endParaRPr sz="2000" dirty="0"/>
          </a:p>
        </p:txBody>
      </p:sp>
      <p:pic>
        <p:nvPicPr>
          <p:cNvPr id="402" name="Google Shape;402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7701" y="2293324"/>
            <a:ext cx="766677" cy="81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3964" y="4551574"/>
            <a:ext cx="766677" cy="8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710963" cy="85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1410" y="1840100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8998" y="1840100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6604" y="1840100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8277" y="1840100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4402" y="1793825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3682" y="1793825"/>
            <a:ext cx="619125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59"/>
          <p:cNvSpPr/>
          <p:nvPr/>
        </p:nvSpPr>
        <p:spPr>
          <a:xfrm>
            <a:off x="381600" y="2471649"/>
            <a:ext cx="2667300" cy="372387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Experimentujte s rozsahem barev v nastavení RGB LED a jejich účinkem na stíny. Dokážete identifikovat barvu, která vytváří nejviditelnější stín?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6" name="Google Shape;416;p59"/>
          <p:cNvSpPr/>
          <p:nvPr/>
        </p:nvSpPr>
        <p:spPr>
          <a:xfrm>
            <a:off x="6136450" y="2497475"/>
            <a:ext cx="2712300" cy="369805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Experimentujte s více než jedn</a:t>
            </a:r>
            <a:r>
              <a:rPr lang="cs-CZ" sz="18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ím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Světlem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RGB LED připojen</a:t>
            </a:r>
            <a:r>
              <a:rPr lang="cs-CZ" sz="18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ým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k tlačítkovému bloku. Dokážete 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spolu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pracovat s jinou skupinou, abyste viděli účinek dvou nebo více RGB LED na stín?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7" name="Google Shape;417;p59"/>
          <p:cNvSpPr/>
          <p:nvPr/>
        </p:nvSpPr>
        <p:spPr>
          <a:xfrm>
            <a:off x="3207225" y="2497475"/>
            <a:ext cx="2712300" cy="369805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Experimentujte se světelným zdrojem v různých polohách. Držení RGB LED nad, pod a pod různými úhly. Dokážete najít pozici, která vytváří nejviditelnější stín?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8" name="Google Shape;418;p59"/>
          <p:cNvSpPr txBox="1"/>
          <p:nvPr/>
        </p:nvSpPr>
        <p:spPr>
          <a:xfrm>
            <a:off x="4996625" y="338750"/>
            <a:ext cx="4147775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Rozšiřující aktivity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0"/>
          <p:cNvSpPr/>
          <p:nvPr/>
        </p:nvSpPr>
        <p:spPr>
          <a:xfrm>
            <a:off x="1455950" y="3674150"/>
            <a:ext cx="3002400" cy="2151000"/>
          </a:xfrm>
          <a:prstGeom prst="wedgeRoundRectCallout">
            <a:avLst>
              <a:gd name="adj1" fmla="val 67164"/>
              <a:gd name="adj2" fmla="val -6522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60"/>
          <p:cNvSpPr txBox="1"/>
          <p:nvPr/>
        </p:nvSpPr>
        <p:spPr>
          <a:xfrm>
            <a:off x="1598300" y="3933410"/>
            <a:ext cx="2717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3000" b="1" dirty="0">
                <a:latin typeface="Montserrat"/>
                <a:ea typeface="Montserrat"/>
                <a:cs typeface="Montserrat"/>
                <a:sym typeface="Montserrat"/>
              </a:rPr>
              <a:t>Dokážete nakreslit </a:t>
            </a:r>
            <a:r>
              <a:rPr lang="cs-CZ" sz="3000" b="1" dirty="0">
                <a:latin typeface="Montserrat"/>
                <a:ea typeface="Montserrat"/>
                <a:cs typeface="Montserrat"/>
                <a:sym typeface="Montserrat"/>
              </a:rPr>
              <a:t>a popsat </a:t>
            </a:r>
            <a:r>
              <a:rPr lang="en" sz="3000" b="1" dirty="0">
                <a:latin typeface="Montserrat"/>
                <a:ea typeface="Montserrat"/>
                <a:cs typeface="Montserrat"/>
                <a:sym typeface="Montserrat"/>
              </a:rPr>
              <a:t>svůj systém?</a:t>
            </a:r>
            <a:endParaRPr sz="3000" b="1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25" name="Google Shape;425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60"/>
          <p:cNvSpPr/>
          <p:nvPr/>
        </p:nvSpPr>
        <p:spPr>
          <a:xfrm>
            <a:off x="3783175" y="1213250"/>
            <a:ext cx="3002400" cy="2056200"/>
          </a:xfrm>
          <a:prstGeom prst="wedgeRoundRectCallout">
            <a:avLst>
              <a:gd name="adj1" fmla="val -75758"/>
              <a:gd name="adj2" fmla="val -13464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Co jste se dnes naučili?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7" name="Google Shape;427;p60"/>
          <p:cNvSpPr txBox="1"/>
          <p:nvPr/>
        </p:nvSpPr>
        <p:spPr>
          <a:xfrm>
            <a:off x="5401300" y="338750"/>
            <a:ext cx="37431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Závěr a reflexe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28" name="Google Shape;428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8725" y="3793625"/>
            <a:ext cx="2557025" cy="198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6324" y="1273625"/>
            <a:ext cx="1877123" cy="150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dchlípení sítnice: příčiny, příznaky, diagnostika a léčba">
            <a:extLst>
              <a:ext uri="{FF2B5EF4-FFF2-40B4-BE49-F238E27FC236}">
                <a16:creationId xmlns:a16="http://schemas.microsoft.com/office/drawing/2014/main" id="{5B255D04-3061-409B-A0A9-7A6F41A13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79" y="2052120"/>
            <a:ext cx="591502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" name="Google Shape;172;p40"/>
          <p:cNvSpPr/>
          <p:nvPr/>
        </p:nvSpPr>
        <p:spPr>
          <a:xfrm>
            <a:off x="339548" y="847100"/>
            <a:ext cx="7981500" cy="13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Lidské oko</a:t>
            </a:r>
            <a:endParaRPr sz="25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sz="25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25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p40"/>
          <p:cNvSpPr txBox="1"/>
          <p:nvPr/>
        </p:nvSpPr>
        <p:spPr>
          <a:xfrm>
            <a:off x="5557500" y="308475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Mini-lekce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4" name="Google Shape;174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40"/>
          <p:cNvSpPr/>
          <p:nvPr/>
        </p:nvSpPr>
        <p:spPr>
          <a:xfrm>
            <a:off x="5557500" y="1232850"/>
            <a:ext cx="3102600" cy="1285800"/>
          </a:xfrm>
          <a:prstGeom prst="wedgeRoundRectCallout">
            <a:avLst>
              <a:gd name="adj1" fmla="val 24608"/>
              <a:gd name="adj2" fmla="val 84005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Můžeš 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po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psat cestu světla z objektu 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do 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ok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800" dirty="0"/>
          </a:p>
        </p:txBody>
      </p:sp>
      <p:pic>
        <p:nvPicPr>
          <p:cNvPr id="176" name="Google Shape;176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689157" y="2918087"/>
            <a:ext cx="1263782" cy="102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1"/>
          <p:cNvSpPr txBox="1"/>
          <p:nvPr/>
        </p:nvSpPr>
        <p:spPr>
          <a:xfrm>
            <a:off x="5557500" y="308475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Mini-lekce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2" name="Google Shape;18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41"/>
          <p:cNvSpPr/>
          <p:nvPr/>
        </p:nvSpPr>
        <p:spPr>
          <a:xfrm>
            <a:off x="4164674" y="3372024"/>
            <a:ext cx="4146205" cy="1484455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latin typeface="Montserrat"/>
                <a:ea typeface="Montserrat"/>
                <a:cs typeface="Montserrat"/>
                <a:sym typeface="Montserrat"/>
              </a:rPr>
              <a:t>Cesta světla</a:t>
            </a:r>
            <a:r>
              <a:rPr lang="en" sz="2000" b="1" dirty="0">
                <a:latin typeface="Montserrat"/>
                <a:ea typeface="Montserrat"/>
                <a:cs typeface="Montserrat"/>
                <a:sym typeface="Montserrat"/>
              </a:rPr>
              <a:t>: </a:t>
            </a:r>
            <a:endParaRPr sz="20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Duhovka </a:t>
            </a:r>
            <a:r>
              <a:rPr lang="en" sz="2000" b="1" dirty="0">
                <a:latin typeface="Montserrat"/>
                <a:ea typeface="Montserrat"/>
                <a:cs typeface="Montserrat"/>
                <a:sym typeface="Montserrat"/>
              </a:rPr>
              <a:t>→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Zornice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000" b="1" dirty="0">
                <a:latin typeface="Montserrat"/>
                <a:ea typeface="Montserrat"/>
                <a:cs typeface="Montserrat"/>
                <a:sym typeface="Montserrat"/>
              </a:rPr>
              <a:t>→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Čočka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000" b="1" dirty="0">
                <a:latin typeface="Montserrat"/>
                <a:ea typeface="Montserrat"/>
                <a:cs typeface="Montserrat"/>
                <a:sym typeface="Montserrat"/>
              </a:rPr>
              <a:t>→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 Sítnice</a:t>
            </a:r>
            <a:endParaRPr sz="2000" dirty="0"/>
          </a:p>
        </p:txBody>
      </p:sp>
      <p:pic>
        <p:nvPicPr>
          <p:cNvPr id="184" name="Google Shape;18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275" y="1556888"/>
            <a:ext cx="3271750" cy="490762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2"/>
          <p:cNvSpPr/>
          <p:nvPr/>
        </p:nvSpPr>
        <p:spPr>
          <a:xfrm>
            <a:off x="307950" y="1115375"/>
            <a:ext cx="7406700" cy="13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 je to bílé světlo?</a:t>
            </a:r>
            <a:endParaRPr sz="25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0" name="Google Shape;190;p42"/>
          <p:cNvSpPr txBox="1"/>
          <p:nvPr/>
        </p:nvSpPr>
        <p:spPr>
          <a:xfrm>
            <a:off x="5557500" y="308475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Mini-lekce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1" name="Google Shape;191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3250" y="1956725"/>
            <a:ext cx="4592800" cy="45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42"/>
          <p:cNvSpPr/>
          <p:nvPr/>
        </p:nvSpPr>
        <p:spPr>
          <a:xfrm>
            <a:off x="384725" y="1850675"/>
            <a:ext cx="3506100" cy="1631400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Objekty odrážejí vlnové délky světla, které naše mozky vnímají jako barvu.</a:t>
            </a:r>
            <a:endParaRPr sz="2000"/>
          </a:p>
        </p:txBody>
      </p:sp>
      <p:sp>
        <p:nvSpPr>
          <p:cNvPr id="194" name="Google Shape;194;p42"/>
          <p:cNvSpPr/>
          <p:nvPr/>
        </p:nvSpPr>
        <p:spPr>
          <a:xfrm>
            <a:off x="384725" y="3595925"/>
            <a:ext cx="3506100" cy="13803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Máme tři barevné receptory: červená zelená a modrá (RGB).</a:t>
            </a:r>
            <a:endParaRPr sz="2000"/>
          </a:p>
        </p:txBody>
      </p:sp>
      <p:sp>
        <p:nvSpPr>
          <p:cNvPr id="195" name="Google Shape;195;p42"/>
          <p:cNvSpPr/>
          <p:nvPr/>
        </p:nvSpPr>
        <p:spPr>
          <a:xfrm>
            <a:off x="384725" y="5090074"/>
            <a:ext cx="3506100" cy="1676485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Když jsou červené, zelené a modré kuželové buňky stejné, světlo se jeví jako bílé.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2300" y="4224975"/>
            <a:ext cx="3219154" cy="2146102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1" name="Google Shape;20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0450" y="1719575"/>
            <a:ext cx="3156330" cy="2104476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2" name="Google Shape;202;p43"/>
          <p:cNvSpPr/>
          <p:nvPr/>
        </p:nvSpPr>
        <p:spPr>
          <a:xfrm>
            <a:off x="231750" y="1039175"/>
            <a:ext cx="8505900" cy="13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Prochází světlo všemi materiály?</a:t>
            </a:r>
            <a:endParaRPr sz="25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3" name="Google Shape;203;p43"/>
          <p:cNvSpPr txBox="1"/>
          <p:nvPr/>
        </p:nvSpPr>
        <p:spPr>
          <a:xfrm>
            <a:off x="5557500" y="308475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Mini-lekce</a:t>
            </a:r>
            <a:endParaRPr sz="3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4" name="Google Shape;204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43"/>
          <p:cNvSpPr/>
          <p:nvPr/>
        </p:nvSpPr>
        <p:spPr>
          <a:xfrm>
            <a:off x="738900" y="2988425"/>
            <a:ext cx="2092156" cy="5469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Montserrat"/>
                <a:ea typeface="Montserrat"/>
                <a:cs typeface="Montserrat"/>
                <a:sym typeface="Montserrat"/>
              </a:rPr>
              <a:t>Průsvitný</a:t>
            </a:r>
            <a:endParaRPr sz="2000" b="1"/>
          </a:p>
        </p:txBody>
      </p:sp>
      <p:sp>
        <p:nvSpPr>
          <p:cNvPr id="206" name="Google Shape;206;p43"/>
          <p:cNvSpPr/>
          <p:nvPr/>
        </p:nvSpPr>
        <p:spPr>
          <a:xfrm>
            <a:off x="714899" y="5750575"/>
            <a:ext cx="2116157" cy="5469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Montserrat"/>
                <a:ea typeface="Montserrat"/>
                <a:cs typeface="Montserrat"/>
                <a:sym typeface="Montserrat"/>
              </a:rPr>
              <a:t>Neprůhledný</a:t>
            </a:r>
            <a:endParaRPr sz="2000" b="1"/>
          </a:p>
        </p:txBody>
      </p:sp>
      <p:sp>
        <p:nvSpPr>
          <p:cNvPr id="207" name="Google Shape;207;p43"/>
          <p:cNvSpPr/>
          <p:nvPr/>
        </p:nvSpPr>
        <p:spPr>
          <a:xfrm>
            <a:off x="714900" y="4477300"/>
            <a:ext cx="2116156" cy="5469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Montserrat"/>
                <a:ea typeface="Montserrat"/>
                <a:cs typeface="Montserrat"/>
                <a:sym typeface="Montserrat"/>
              </a:rPr>
              <a:t>Průhledný </a:t>
            </a:r>
            <a:endParaRPr sz="2000" b="1"/>
          </a:p>
        </p:txBody>
      </p:sp>
      <p:sp>
        <p:nvSpPr>
          <p:cNvPr id="208" name="Google Shape;208;p43"/>
          <p:cNvSpPr/>
          <p:nvPr/>
        </p:nvSpPr>
        <p:spPr>
          <a:xfrm>
            <a:off x="279000" y="1842100"/>
            <a:ext cx="2763300" cy="873000"/>
          </a:xfrm>
          <a:prstGeom prst="wedgeRoundRectCallout">
            <a:avLst>
              <a:gd name="adj1" fmla="val 64812"/>
              <a:gd name="adj2" fmla="val 6548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Přiřaď 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obrázek 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ke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 správn</a:t>
            </a:r>
            <a:r>
              <a:rPr lang="cs-CZ" sz="1800" b="1" dirty="0" err="1">
                <a:latin typeface="Montserrat"/>
                <a:ea typeface="Montserrat"/>
                <a:cs typeface="Montserrat"/>
                <a:sym typeface="Montserrat"/>
              </a:rPr>
              <a:t>ému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 štít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ku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43"/>
          <p:cNvSpPr/>
          <p:nvPr/>
        </p:nvSpPr>
        <p:spPr>
          <a:xfrm>
            <a:off x="138725" y="2986000"/>
            <a:ext cx="457500" cy="448500"/>
          </a:xfrm>
          <a:prstGeom prst="ellipse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5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0" name="Google Shape;210;p43"/>
          <p:cNvSpPr/>
          <p:nvPr/>
        </p:nvSpPr>
        <p:spPr>
          <a:xfrm>
            <a:off x="138722" y="4507000"/>
            <a:ext cx="457500" cy="487500"/>
          </a:xfrm>
          <a:prstGeom prst="ellipse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5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1" name="Google Shape;211;p43"/>
          <p:cNvSpPr/>
          <p:nvPr/>
        </p:nvSpPr>
        <p:spPr>
          <a:xfrm>
            <a:off x="138722" y="5729200"/>
            <a:ext cx="457500" cy="487500"/>
          </a:xfrm>
          <a:prstGeom prst="ellipse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15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2" name="Google Shape;212;p43"/>
          <p:cNvSpPr/>
          <p:nvPr/>
        </p:nvSpPr>
        <p:spPr>
          <a:xfrm>
            <a:off x="5099997" y="1669450"/>
            <a:ext cx="457500" cy="487500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endParaRPr sz="15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3" name="Google Shape;213;p43"/>
          <p:cNvSpPr/>
          <p:nvPr/>
        </p:nvSpPr>
        <p:spPr>
          <a:xfrm>
            <a:off x="2862047" y="3919600"/>
            <a:ext cx="457500" cy="487500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500" b="1" dirty="0"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5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4" name="Google Shape;214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53997" y="3976451"/>
            <a:ext cx="1985203" cy="2646937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5" name="Google Shape;215;p43"/>
          <p:cNvSpPr/>
          <p:nvPr/>
        </p:nvSpPr>
        <p:spPr>
          <a:xfrm>
            <a:off x="6472697" y="3919600"/>
            <a:ext cx="457500" cy="487500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endParaRPr sz="15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6" name="Google Shape;216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3531299" y="1968950"/>
            <a:ext cx="1079704" cy="87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4"/>
          <p:cNvSpPr/>
          <p:nvPr/>
        </p:nvSpPr>
        <p:spPr>
          <a:xfrm>
            <a:off x="1262225" y="1474138"/>
            <a:ext cx="9102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Dokončete aktivitu klíčových slov v </a:t>
            </a:r>
            <a:b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cs-CZ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pracovním listě</a:t>
            </a: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30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2" name="Google Shape;222;p44"/>
          <p:cNvSpPr txBox="1"/>
          <p:nvPr/>
        </p:nvSpPr>
        <p:spPr>
          <a:xfrm>
            <a:off x="470300" y="5940275"/>
            <a:ext cx="1947780" cy="6030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Duhovka</a:t>
            </a:r>
            <a:endParaRPr sz="25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44"/>
          <p:cNvSpPr txBox="1"/>
          <p:nvPr/>
        </p:nvSpPr>
        <p:spPr>
          <a:xfrm>
            <a:off x="4187450" y="5940275"/>
            <a:ext cx="1447800" cy="5541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Sítnice</a:t>
            </a:r>
            <a:endParaRPr sz="25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44"/>
          <p:cNvSpPr txBox="1"/>
          <p:nvPr/>
        </p:nvSpPr>
        <p:spPr>
          <a:xfrm>
            <a:off x="6873250" y="2597813"/>
            <a:ext cx="1783070" cy="6030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Čočka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44"/>
          <p:cNvSpPr txBox="1"/>
          <p:nvPr/>
        </p:nvSpPr>
        <p:spPr>
          <a:xfrm>
            <a:off x="7324225" y="5488600"/>
            <a:ext cx="1447800" cy="6030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Zornice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p44"/>
          <p:cNvSpPr txBox="1"/>
          <p:nvPr/>
        </p:nvSpPr>
        <p:spPr>
          <a:xfrm>
            <a:off x="5557500" y="338750"/>
            <a:ext cx="3586500" cy="699900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Klíčová slova</a:t>
            </a:r>
            <a:r>
              <a:rPr lang="en"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3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7" name="Google Shape;227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4"/>
          <p:cNvSpPr txBox="1"/>
          <p:nvPr/>
        </p:nvSpPr>
        <p:spPr>
          <a:xfrm>
            <a:off x="2098574" y="3090435"/>
            <a:ext cx="2404499" cy="6030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Barvoslepost</a:t>
            </a:r>
            <a:endParaRPr sz="25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9" name="Google Shape;22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691" y="1513525"/>
            <a:ext cx="607524" cy="5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44"/>
          <p:cNvSpPr txBox="1"/>
          <p:nvPr/>
        </p:nvSpPr>
        <p:spPr>
          <a:xfrm>
            <a:off x="470300" y="4760650"/>
            <a:ext cx="2740259" cy="6030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Neprůhledný</a:t>
            </a:r>
            <a:endParaRPr sz="25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44"/>
          <p:cNvSpPr txBox="1"/>
          <p:nvPr/>
        </p:nvSpPr>
        <p:spPr>
          <a:xfrm>
            <a:off x="4308100" y="4698400"/>
            <a:ext cx="2404500" cy="6030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Průhledný</a:t>
            </a:r>
            <a:endParaRPr sz="25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44"/>
          <p:cNvSpPr txBox="1"/>
          <p:nvPr/>
        </p:nvSpPr>
        <p:spPr>
          <a:xfrm>
            <a:off x="4868125" y="3648113"/>
            <a:ext cx="2456100" cy="6030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Průsvitný</a:t>
            </a:r>
            <a:endParaRPr sz="25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5"/>
          <p:cNvSpPr/>
          <p:nvPr/>
        </p:nvSpPr>
        <p:spPr>
          <a:xfrm>
            <a:off x="517050" y="1579325"/>
            <a:ext cx="8134500" cy="2698800"/>
          </a:xfrm>
          <a:prstGeom prst="roundRect">
            <a:avLst>
              <a:gd name="adj" fmla="val 12581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AutoNum type="arabicPeriod"/>
            </a:pPr>
            <a:r>
              <a:rPr lang="en" sz="2500" b="1">
                <a:latin typeface="Montserrat"/>
                <a:ea typeface="Montserrat"/>
                <a:cs typeface="Montserrat"/>
                <a:sym typeface="Montserrat"/>
              </a:rPr>
              <a:t>Jaký je rozdíl mezi bílým a červeným světlem?</a:t>
            </a:r>
            <a:endParaRPr sz="25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i="1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Červené světlo je kombinací různých barev.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Červené a bílé světlo je vyrobeno ze stejné kombinace barev.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AutoNum type="alphaLcPeriod"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Bílé světlo je kombinací červené, zelené a modré.</a:t>
            </a:r>
            <a:endParaRPr sz="2000"/>
          </a:p>
        </p:txBody>
      </p:sp>
      <p:pic>
        <p:nvPicPr>
          <p:cNvPr id="238" name="Google Shape;23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170416" y="102900"/>
            <a:ext cx="1350766" cy="87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45"/>
          <p:cNvSpPr txBox="1"/>
          <p:nvPr/>
        </p:nvSpPr>
        <p:spPr>
          <a:xfrm>
            <a:off x="4584300" y="102900"/>
            <a:ext cx="4572000" cy="610875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Pojďme diskutovat</a:t>
            </a:r>
            <a:r>
              <a:rPr lang="en" sz="30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0" name="Google Shape;240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9E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6"/>
          <p:cNvSpPr/>
          <p:nvPr/>
        </p:nvSpPr>
        <p:spPr>
          <a:xfrm>
            <a:off x="517050" y="1576825"/>
            <a:ext cx="7716600" cy="2111400"/>
          </a:xfrm>
          <a:prstGeom prst="roundRect">
            <a:avLst>
              <a:gd name="adj" fmla="val 12581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AutoNum type="arabicPeriod"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Jaký je rozdíl mezi bílým a červeným světlem?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i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" sz="2000" dirty="0">
                <a:latin typeface="Montserrat"/>
                <a:ea typeface="Montserrat"/>
                <a:cs typeface="Montserrat"/>
                <a:sym typeface="Montserrat"/>
              </a:rPr>
              <a:t>. Bílé světlo je kombinací červené, zelené a modré.</a:t>
            </a:r>
            <a:endParaRPr sz="2000" dirty="0"/>
          </a:p>
        </p:txBody>
      </p:sp>
      <p:pic>
        <p:nvPicPr>
          <p:cNvPr id="246" name="Google Shape;24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7314" y="2703849"/>
            <a:ext cx="766677" cy="81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6"/>
          <p:cNvSpPr/>
          <p:nvPr/>
        </p:nvSpPr>
        <p:spPr>
          <a:xfrm>
            <a:off x="517050" y="4253200"/>
            <a:ext cx="7716600" cy="135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2. S partnerem se podělte o příklad toho, jak</a:t>
            </a:r>
            <a:b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 oko používá světlo k vidění předmětů.</a:t>
            </a:r>
            <a:endParaRPr dirty="0"/>
          </a:p>
        </p:txBody>
      </p:sp>
      <p:pic>
        <p:nvPicPr>
          <p:cNvPr id="248" name="Google Shape;24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438710" y="105400"/>
            <a:ext cx="1350766" cy="87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6"/>
          <p:cNvSpPr txBox="1"/>
          <p:nvPr/>
        </p:nvSpPr>
        <p:spPr>
          <a:xfrm>
            <a:off x="4721290" y="105400"/>
            <a:ext cx="4422710" cy="608375"/>
          </a:xfrm>
          <a:prstGeom prst="rect">
            <a:avLst/>
          </a:prstGeom>
          <a:solidFill>
            <a:srgbClr val="08D0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Pojďme diskutovat</a:t>
            </a:r>
            <a:r>
              <a:rPr lang="en" sz="30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0" name="Google Shape;250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422000" cy="71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702</Words>
  <Application>Microsoft Office PowerPoint</Application>
  <PresentationFormat>Předvádění na obrazovce (4:3)</PresentationFormat>
  <Paragraphs>160</Paragraphs>
  <Slides>23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Times New Roman</vt:lpstr>
      <vt:lpstr>Arial</vt:lpstr>
      <vt:lpstr>Helvetica Neue</vt:lpstr>
      <vt:lpstr>Montserrat</vt:lpstr>
      <vt:lpstr>Simple Light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Miroslav Staněk</cp:lastModifiedBy>
  <cp:revision>5</cp:revision>
  <dcterms:modified xsi:type="dcterms:W3CDTF">2021-08-31T08:57:11Z</dcterms:modified>
</cp:coreProperties>
</file>